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12539672" r:id="rId2"/>
    <p:sldId id="556" r:id="rId3"/>
    <p:sldId id="12539618" r:id="rId4"/>
    <p:sldId id="12539546" r:id="rId5"/>
    <p:sldId id="398" r:id="rId6"/>
    <p:sldId id="12539553" r:id="rId7"/>
    <p:sldId id="12539657" r:id="rId8"/>
    <p:sldId id="12539556" r:id="rId9"/>
    <p:sldId id="12539607" r:id="rId10"/>
    <p:sldId id="12539608" r:id="rId11"/>
    <p:sldId id="12539611" r:id="rId12"/>
    <p:sldId id="12539613" r:id="rId13"/>
    <p:sldId id="12539684" r:id="rId14"/>
    <p:sldId id="12539614" r:id="rId15"/>
    <p:sldId id="12539617" r:id="rId16"/>
    <p:sldId id="12539624" r:id="rId17"/>
    <p:sldId id="12539626" r:id="rId18"/>
    <p:sldId id="12539674" r:id="rId19"/>
    <p:sldId id="12539685" r:id="rId20"/>
    <p:sldId id="12539676" r:id="rId21"/>
    <p:sldId id="12539675" r:id="rId22"/>
    <p:sldId id="12539677" r:id="rId23"/>
    <p:sldId id="12539679" r:id="rId24"/>
    <p:sldId id="12539678" r:id="rId25"/>
    <p:sldId id="12539681" r:id="rId26"/>
    <p:sldId id="12539629" r:id="rId27"/>
    <p:sldId id="12539683" r:id="rId28"/>
    <p:sldId id="12539680" r:id="rId29"/>
    <p:sldId id="12539682" r:id="rId30"/>
    <p:sldId id="12539670" r:id="rId31"/>
    <p:sldId id="12539671" r:id="rId32"/>
    <p:sldId id="273" r:id="rId33"/>
    <p:sldId id="417" r:id="rId34"/>
    <p:sldId id="382" r:id="rId35"/>
    <p:sldId id="53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2D4B6E"/>
    <a:srgbClr val="F5F5F5"/>
    <a:srgbClr val="314E6E"/>
    <a:srgbClr val="ED7D31"/>
    <a:srgbClr val="BD374A"/>
    <a:srgbClr val="F3D9DD"/>
    <a:srgbClr val="FFEBD0"/>
    <a:srgbClr val="FFFFFF"/>
    <a:srgbClr val="CF59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4" autoAdjust="0"/>
    <p:restoredTop sz="94279" autoAdjust="0"/>
  </p:normalViewPr>
  <p:slideViewPr>
    <p:cSldViewPr snapToGrid="0">
      <p:cViewPr varScale="1">
        <p:scale>
          <a:sx n="85" d="100"/>
          <a:sy n="85" d="100"/>
        </p:scale>
        <p:origin x="102" y="3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5" d="100"/>
          <a:sy n="55" d="100"/>
        </p:scale>
        <p:origin x="2604" y="3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1B888C1-09C6-4CF5-A7A6-9CB81C18D46B}" type="doc">
      <dgm:prSet loTypeId="urn:microsoft.com/office/officeart/2005/8/layout/hierarchy6" loCatId="hierarchy" qsTypeId="urn:microsoft.com/office/officeart/2005/8/quickstyle/simple1#5" qsCatId="simple" csTypeId="urn:microsoft.com/office/officeart/2005/8/colors/accent1_2#7" csCatId="accent1" phldr="1"/>
      <dgm:spPr/>
      <dgm:t>
        <a:bodyPr/>
        <a:lstStyle/>
        <a:p>
          <a:endParaRPr lang="zh-CN" altLang="en-US"/>
        </a:p>
      </dgm:t>
    </dgm:pt>
    <dgm:pt modelId="{6A3EE6CC-9511-4DB7-8E5F-C4C2A26C116D}">
      <dgm:prSet phldrT="[文本]" custT="1"/>
      <dgm:spPr>
        <a:solidFill>
          <a:srgbClr val="002060"/>
        </a:solidFill>
      </dgm:spPr>
      <dgm:t>
        <a:bodyPr/>
        <a:lstStyle/>
        <a:p>
          <a:r>
            <a:rPr lang="zh-CN" altLang="en-US" sz="2800" b="0" kern="1200" dirty="0">
              <a:solidFill>
                <a:schemeClr val="bg1"/>
              </a:solidFill>
              <a:latin typeface="微软雅黑" panose="020B0503020204020204" pitchFamily="34" charset="-122"/>
              <a:ea typeface="微软雅黑" panose="020B0503020204020204" pitchFamily="34" charset="-122"/>
            </a:rPr>
            <a:t>园林专项评估</a:t>
          </a:r>
        </a:p>
      </dgm:t>
    </dgm:pt>
    <dgm:pt modelId="{FB836E49-D640-4DB8-80ED-D224DF4072A7}" type="par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19112EB4-1003-47FF-A1F4-C5C9EE844882}" type="sib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52B6732F-69F6-4E9E-A741-AEFFB7B29253}">
      <dgm:prSet phldrT="[文本]"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质量管理</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55%</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BDF8E144-CA0B-4C23-8246-A043BDFC2D19}" type="parTrans" cxnId="{6142F558-FD0D-410C-86B7-E8B6318FF5F2}">
      <dgm:prSet/>
      <dgm:spPr/>
      <dgm:t>
        <a:bodyPr/>
        <a:lstStyle/>
        <a:p>
          <a:endParaRPr lang="zh-CN" altLang="en-US" sz="1200" b="0">
            <a:latin typeface="微软雅黑" panose="020B0503020204020204" pitchFamily="34" charset="-122"/>
            <a:ea typeface="微软雅黑" panose="020B0503020204020204" pitchFamily="34" charset="-122"/>
          </a:endParaRPr>
        </a:p>
      </dgm:t>
    </dgm:pt>
    <dgm:pt modelId="{40EEBA96-01AC-4508-8464-46A061033584}" type="sibTrans" cxnId="{6142F558-FD0D-410C-86B7-E8B6318FF5F2}">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9753D2B6-30E0-45C6-B4A7-723F417C5D4D}">
      <dgm:prSet phldrT="[文本]"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管理行为</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10%</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81CFD851-75D9-4574-8DEC-7050F575B080}" type="parTrans" cxnId="{4C9B0DB4-B889-4615-AEF0-B28245F3BF4A}">
      <dgm:prSet/>
      <dgm:spPr/>
      <dgm:t>
        <a:bodyPr/>
        <a:lstStyle/>
        <a:p>
          <a:endParaRPr lang="zh-CN" altLang="en-US" sz="1200" b="0">
            <a:latin typeface="微软雅黑" panose="020B0503020204020204" pitchFamily="34" charset="-122"/>
            <a:ea typeface="微软雅黑" panose="020B0503020204020204" pitchFamily="34" charset="-122"/>
          </a:endParaRPr>
        </a:p>
      </dgm:t>
    </dgm:pt>
    <dgm:pt modelId="{495E0052-9A85-4F11-98E1-1835CB798600}" type="sibTrans" cxnId="{4C9B0DB4-B889-4615-AEF0-B28245F3BF4A}">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972D2281-5AAE-4DC8-A3F8-DA9FCCA75129}">
      <dgm:prSet phldrT="[文本]"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实测实量</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30%</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10BA16E6-6060-4C09-839F-5940FB9050B1}" type="parTrans" cxnId="{B258D8F8-222D-45C5-A3EA-4031B9DB2E15}">
      <dgm:prSet/>
      <dgm:spPr/>
      <dgm:t>
        <a:bodyPr/>
        <a:lstStyle/>
        <a:p>
          <a:endParaRPr lang="zh-CN" altLang="en-US" sz="1600" b="0">
            <a:latin typeface="微软雅黑" panose="020B0503020204020204" pitchFamily="34" charset="-122"/>
            <a:ea typeface="微软雅黑" panose="020B0503020204020204" pitchFamily="34" charset="-122"/>
          </a:endParaRPr>
        </a:p>
      </dgm:t>
    </dgm:pt>
    <dgm:pt modelId="{DFF27650-1EAE-4405-A71C-411BC2D72908}" type="sibTrans" cxnId="{B258D8F8-222D-45C5-A3EA-4031B9DB2E15}">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755BDD87-F73C-1540-847A-738A6C8B75D1}">
      <dgm:prSet phldrT="[文本]"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安全文明</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5%</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4BBA3E6A-AE52-2449-A819-035C59C1C32F}" type="parTrans" cxnId="{ABB737BF-3E42-1349-822C-9BA0C5D6B2AB}">
      <dgm:prSet/>
      <dgm:spPr/>
      <dgm:t>
        <a:bodyPr/>
        <a:lstStyle/>
        <a:p>
          <a:endParaRPr lang="zh-CN" altLang="en-US" sz="1600" b="0">
            <a:latin typeface="微软雅黑" panose="020B0503020204020204" pitchFamily="34" charset="-122"/>
            <a:ea typeface="微软雅黑" panose="020B0503020204020204" pitchFamily="34" charset="-122"/>
          </a:endParaRPr>
        </a:p>
      </dgm:t>
    </dgm:pt>
    <dgm:pt modelId="{AD6235CF-ED6E-5C4D-AF60-A3DEA38E2C38}" type="sibTrans" cxnId="{ABB737BF-3E42-1349-822C-9BA0C5D6B2AB}">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6685AEDF-9D88-4253-A8D2-FCF9019344E5}">
      <dgm:prSet phldrT="[文本]" custT="1"/>
      <dgm:spPr>
        <a:solidFill>
          <a:srgbClr val="002060"/>
        </a:solidFill>
      </dgm:spPr>
      <dgm:t>
        <a:bodyPr/>
        <a:lstStyle/>
        <a:p>
          <a:r>
            <a:rPr lang="zh-CN" altLang="en-US" sz="1800" b="0" baseline="0" dirty="0">
              <a:solidFill>
                <a:schemeClr val="bg1"/>
              </a:solidFill>
              <a:latin typeface="微软雅黑" panose="020B0503020204020204" pitchFamily="34" charset="-122"/>
              <a:ea typeface="微软雅黑" panose="020B0503020204020204" pitchFamily="34" charset="-122"/>
            </a:rPr>
            <a:t>产品缺陷倒扣分</a:t>
          </a:r>
        </a:p>
      </dgm:t>
    </dgm:pt>
    <dgm:pt modelId="{06D992B9-87B0-48C4-850F-967964B63927}" type="parTrans" cxnId="{1E7EFEA0-D341-4A19-A8E8-E415E5C0CC23}">
      <dgm:prSet/>
      <dgm:spPr/>
      <dgm:t>
        <a:bodyPr/>
        <a:lstStyle/>
        <a:p>
          <a:endParaRPr lang="zh-CN" altLang="en-US" sz="1600" b="0">
            <a:latin typeface="微软雅黑" panose="020B0503020204020204" pitchFamily="34" charset="-122"/>
            <a:ea typeface="微软雅黑" panose="020B0503020204020204" pitchFamily="34" charset="-122"/>
          </a:endParaRPr>
        </a:p>
      </dgm:t>
    </dgm:pt>
    <dgm:pt modelId="{2DD78D9D-1B8F-4B34-A267-484701111893}" type="sibTrans" cxnId="{1E7EFEA0-D341-4A19-A8E8-E415E5C0CC23}">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87A276D6-EDA4-4FE5-8D60-E4074306FF21}" type="pres">
      <dgm:prSet presAssocID="{B1B888C1-09C6-4CF5-A7A6-9CB81C18D46B}" presName="mainComposite" presStyleCnt="0">
        <dgm:presLayoutVars>
          <dgm:chPref val="1"/>
          <dgm:dir/>
          <dgm:animOne val="branch"/>
          <dgm:animLvl val="lvl"/>
          <dgm:resizeHandles val="exact"/>
        </dgm:presLayoutVars>
      </dgm:prSet>
      <dgm:spPr/>
    </dgm:pt>
    <dgm:pt modelId="{B943783D-043B-401C-B200-2944ED155672}" type="pres">
      <dgm:prSet presAssocID="{B1B888C1-09C6-4CF5-A7A6-9CB81C18D46B}" presName="hierFlow" presStyleCnt="0"/>
      <dgm:spPr/>
    </dgm:pt>
    <dgm:pt modelId="{52194551-B7EF-4EE8-AFCB-B9384C4CCC0C}" type="pres">
      <dgm:prSet presAssocID="{B1B888C1-09C6-4CF5-A7A6-9CB81C18D46B}" presName="hierChild1" presStyleCnt="0">
        <dgm:presLayoutVars>
          <dgm:chPref val="1"/>
          <dgm:animOne val="branch"/>
          <dgm:animLvl val="lvl"/>
        </dgm:presLayoutVars>
      </dgm:prSet>
      <dgm:spPr/>
    </dgm:pt>
    <dgm:pt modelId="{68BBEFE4-EAE6-4757-990D-61149BF06952}" type="pres">
      <dgm:prSet presAssocID="{6A3EE6CC-9511-4DB7-8E5F-C4C2A26C116D}" presName="Name14" presStyleCnt="0"/>
      <dgm:spPr/>
    </dgm:pt>
    <dgm:pt modelId="{445FC9FD-5C72-48CC-ADBD-2A1EAB49E8E4}" type="pres">
      <dgm:prSet presAssocID="{6A3EE6CC-9511-4DB7-8E5F-C4C2A26C116D}" presName="level1Shape" presStyleLbl="node0" presStyleIdx="0" presStyleCnt="1" custScaleX="1144477" custScaleY="386021" custLinFactNeighborX="-4541" custLinFactNeighborY="-47684">
        <dgm:presLayoutVars>
          <dgm:chPref val="3"/>
        </dgm:presLayoutVars>
      </dgm:prSet>
      <dgm:spPr/>
    </dgm:pt>
    <dgm:pt modelId="{38E75598-ED47-4746-AF72-406B41EBC69C}" type="pres">
      <dgm:prSet presAssocID="{6A3EE6CC-9511-4DB7-8E5F-C4C2A26C116D}" presName="hierChild2" presStyleCnt="0"/>
      <dgm:spPr/>
    </dgm:pt>
    <dgm:pt modelId="{1A354294-9FD9-4D0D-BAF0-E9466865B8F1}" type="pres">
      <dgm:prSet presAssocID="{BDF8E144-CA0B-4C23-8246-A043BDFC2D19}" presName="Name19" presStyleLbl="parChTrans1D2" presStyleIdx="0" presStyleCnt="5"/>
      <dgm:spPr/>
    </dgm:pt>
    <dgm:pt modelId="{CB297F58-420D-4F01-AAD3-DCD7FD49CD91}" type="pres">
      <dgm:prSet presAssocID="{52B6732F-69F6-4E9E-A741-AEFFB7B29253}" presName="Name21" presStyleCnt="0"/>
      <dgm:spPr/>
    </dgm:pt>
    <dgm:pt modelId="{E5EF0E9C-E331-407E-AE60-2E89CB352E5D}" type="pres">
      <dgm:prSet presAssocID="{52B6732F-69F6-4E9E-A741-AEFFB7B29253}" presName="level2Shape" presStyleLbl="node2" presStyleIdx="0" presStyleCnt="5" custScaleX="528526" custScaleY="360880" custLinFactNeighborX="-4406" custLinFactNeighborY="68120"/>
      <dgm:spPr/>
    </dgm:pt>
    <dgm:pt modelId="{27A3244A-1EF3-451D-AA5D-09074310D01D}" type="pres">
      <dgm:prSet presAssocID="{52B6732F-69F6-4E9E-A741-AEFFB7B29253}" presName="hierChild3" presStyleCnt="0"/>
      <dgm:spPr/>
    </dgm:pt>
    <dgm:pt modelId="{473B3D45-6ABA-4BB7-AB9E-6D68E4C9D6B5}" type="pres">
      <dgm:prSet presAssocID="{10BA16E6-6060-4C09-839F-5940FB9050B1}" presName="Name19" presStyleLbl="parChTrans1D2" presStyleIdx="1" presStyleCnt="5"/>
      <dgm:spPr/>
    </dgm:pt>
    <dgm:pt modelId="{47B4A284-8FD3-4C03-A753-772EFCAC7C6C}" type="pres">
      <dgm:prSet presAssocID="{972D2281-5AAE-4DC8-A3F8-DA9FCCA75129}" presName="Name21" presStyleCnt="0"/>
      <dgm:spPr/>
    </dgm:pt>
    <dgm:pt modelId="{7D5A9141-3255-4F91-B8B7-39250604E555}" type="pres">
      <dgm:prSet presAssocID="{972D2281-5AAE-4DC8-A3F8-DA9FCCA75129}" presName="level2Shape" presStyleLbl="node2" presStyleIdx="1" presStyleCnt="5" custScaleX="528526" custScaleY="360880" custLinFactNeighborX="-4406" custLinFactNeighborY="68120"/>
      <dgm:spPr/>
    </dgm:pt>
    <dgm:pt modelId="{52E825E0-F078-434D-B8C9-28CC3F04A45E}" type="pres">
      <dgm:prSet presAssocID="{972D2281-5AAE-4DC8-A3F8-DA9FCCA75129}" presName="hierChild3" presStyleCnt="0"/>
      <dgm:spPr/>
    </dgm:pt>
    <dgm:pt modelId="{283636A6-7AB5-46A3-8275-C2A5CB5A27C1}" type="pres">
      <dgm:prSet presAssocID="{81CFD851-75D9-4574-8DEC-7050F575B080}" presName="Name19" presStyleLbl="parChTrans1D2" presStyleIdx="2" presStyleCnt="5"/>
      <dgm:spPr/>
    </dgm:pt>
    <dgm:pt modelId="{687F8AE5-A381-402B-9458-5B2EE5DEF69B}" type="pres">
      <dgm:prSet presAssocID="{9753D2B6-30E0-45C6-B4A7-723F417C5D4D}" presName="Name21" presStyleCnt="0"/>
      <dgm:spPr/>
    </dgm:pt>
    <dgm:pt modelId="{69E92F83-9F20-4EB9-8E9D-453A2225CE1E}" type="pres">
      <dgm:prSet presAssocID="{9753D2B6-30E0-45C6-B4A7-723F417C5D4D}" presName="level2Shape" presStyleLbl="node2" presStyleIdx="2" presStyleCnt="5" custScaleX="528526" custScaleY="360880" custLinFactNeighborX="-4406" custLinFactNeighborY="68120"/>
      <dgm:spPr/>
    </dgm:pt>
    <dgm:pt modelId="{1900A420-7637-497C-B6A3-E2C0B695A67F}" type="pres">
      <dgm:prSet presAssocID="{9753D2B6-30E0-45C6-B4A7-723F417C5D4D}" presName="hierChild3" presStyleCnt="0"/>
      <dgm:spPr/>
    </dgm:pt>
    <dgm:pt modelId="{D9D1818D-5605-0F43-9E58-800E65AF4E1C}" type="pres">
      <dgm:prSet presAssocID="{4BBA3E6A-AE52-2449-A819-035C59C1C32F}" presName="Name19" presStyleLbl="parChTrans1D2" presStyleIdx="3" presStyleCnt="5"/>
      <dgm:spPr/>
    </dgm:pt>
    <dgm:pt modelId="{96AD02D9-889A-8B4C-A7FA-42019FB7DE17}" type="pres">
      <dgm:prSet presAssocID="{755BDD87-F73C-1540-847A-738A6C8B75D1}" presName="Name21" presStyleCnt="0"/>
      <dgm:spPr/>
    </dgm:pt>
    <dgm:pt modelId="{276C9889-A6F0-F64E-9B55-35E22EE32656}" type="pres">
      <dgm:prSet presAssocID="{755BDD87-F73C-1540-847A-738A6C8B75D1}" presName="level2Shape" presStyleLbl="node2" presStyleIdx="3" presStyleCnt="5" custScaleX="528526" custScaleY="360880" custLinFactNeighborX="-4406" custLinFactNeighborY="68120"/>
      <dgm:spPr/>
    </dgm:pt>
    <dgm:pt modelId="{60483755-CCD7-514A-B8A5-B892E9A67F6A}" type="pres">
      <dgm:prSet presAssocID="{755BDD87-F73C-1540-847A-738A6C8B75D1}" presName="hierChild3" presStyleCnt="0"/>
      <dgm:spPr/>
    </dgm:pt>
    <dgm:pt modelId="{25593C11-EE80-45E4-9A65-D9CE7C170CC5}" type="pres">
      <dgm:prSet presAssocID="{06D992B9-87B0-48C4-850F-967964B63927}" presName="Name19" presStyleLbl="parChTrans1D2" presStyleIdx="4" presStyleCnt="5"/>
      <dgm:spPr/>
    </dgm:pt>
    <dgm:pt modelId="{CE2B44B9-D37A-40AE-B17F-0C5546F0D15F}" type="pres">
      <dgm:prSet presAssocID="{6685AEDF-9D88-4253-A8D2-FCF9019344E5}" presName="Name21" presStyleCnt="0"/>
      <dgm:spPr/>
    </dgm:pt>
    <dgm:pt modelId="{05E07E65-A2AD-4173-9AA7-F81C054390FE}" type="pres">
      <dgm:prSet presAssocID="{6685AEDF-9D88-4253-A8D2-FCF9019344E5}" presName="level2Shape" presStyleLbl="node2" presStyleIdx="4" presStyleCnt="5" custScaleX="528526" custScaleY="360880" custLinFactNeighborX="-4406" custLinFactNeighborY="68120"/>
      <dgm:spPr/>
    </dgm:pt>
    <dgm:pt modelId="{D0B989D1-2FED-4D92-9B9B-0BBC376CCFE4}" type="pres">
      <dgm:prSet presAssocID="{6685AEDF-9D88-4253-A8D2-FCF9019344E5}" presName="hierChild3" presStyleCnt="0"/>
      <dgm:spPr/>
    </dgm:pt>
    <dgm:pt modelId="{7A75DF01-1AE6-4C7F-85E7-4ABD71206B85}" type="pres">
      <dgm:prSet presAssocID="{B1B888C1-09C6-4CF5-A7A6-9CB81C18D46B}" presName="bgShapesFlow" presStyleCnt="0"/>
      <dgm:spPr/>
    </dgm:pt>
  </dgm:ptLst>
  <dgm:cxnLst>
    <dgm:cxn modelId="{23C1BA19-B2E9-4212-ABE8-EEB33C6E966E}" type="presOf" srcId="{B1B888C1-09C6-4CF5-A7A6-9CB81C18D46B}" destId="{87A276D6-EDA4-4FE5-8D60-E4074306FF21}" srcOrd="0" destOrd="0" presId="urn:microsoft.com/office/officeart/2005/8/layout/hierarchy6"/>
    <dgm:cxn modelId="{1B40524B-F12A-47D5-9369-78E1B4A130B1}" type="presOf" srcId="{9753D2B6-30E0-45C6-B4A7-723F417C5D4D}" destId="{69E92F83-9F20-4EB9-8E9D-453A2225CE1E}" srcOrd="0" destOrd="0" presId="urn:microsoft.com/office/officeart/2005/8/layout/hierarchy6"/>
    <dgm:cxn modelId="{D53E526F-5CD1-4540-8058-D5C95A106EF3}" srcId="{B1B888C1-09C6-4CF5-A7A6-9CB81C18D46B}" destId="{6A3EE6CC-9511-4DB7-8E5F-C4C2A26C116D}" srcOrd="0" destOrd="0" parTransId="{FB836E49-D640-4DB8-80ED-D224DF4072A7}" sibTransId="{19112EB4-1003-47FF-A1F4-C5C9EE844882}"/>
    <dgm:cxn modelId="{6142F558-FD0D-410C-86B7-E8B6318FF5F2}" srcId="{6A3EE6CC-9511-4DB7-8E5F-C4C2A26C116D}" destId="{52B6732F-69F6-4E9E-A741-AEFFB7B29253}" srcOrd="0" destOrd="0" parTransId="{BDF8E144-CA0B-4C23-8246-A043BDFC2D19}" sibTransId="{40EEBA96-01AC-4508-8464-46A061033584}"/>
    <dgm:cxn modelId="{F5F0C47B-77CE-9148-A6A6-8BDBFE518FA5}" type="presOf" srcId="{755BDD87-F73C-1540-847A-738A6C8B75D1}" destId="{276C9889-A6F0-F64E-9B55-35E22EE32656}" srcOrd="0" destOrd="0" presId="urn:microsoft.com/office/officeart/2005/8/layout/hierarchy6"/>
    <dgm:cxn modelId="{86E7B77C-7955-46B6-993F-D1325DA558CC}" type="presOf" srcId="{6685AEDF-9D88-4253-A8D2-FCF9019344E5}" destId="{05E07E65-A2AD-4173-9AA7-F81C054390FE}" srcOrd="0" destOrd="0" presId="urn:microsoft.com/office/officeart/2005/8/layout/hierarchy6"/>
    <dgm:cxn modelId="{5215F67F-EBCC-41B1-B954-4C23003035F4}" type="presOf" srcId="{BDF8E144-CA0B-4C23-8246-A043BDFC2D19}" destId="{1A354294-9FD9-4D0D-BAF0-E9466865B8F1}" srcOrd="0" destOrd="0" presId="urn:microsoft.com/office/officeart/2005/8/layout/hierarchy6"/>
    <dgm:cxn modelId="{17F12890-4C27-42CB-8861-1F85EA58F357}" type="presOf" srcId="{81CFD851-75D9-4574-8DEC-7050F575B080}" destId="{283636A6-7AB5-46A3-8275-C2A5CB5A27C1}" srcOrd="0" destOrd="0" presId="urn:microsoft.com/office/officeart/2005/8/layout/hierarchy6"/>
    <dgm:cxn modelId="{1774DA95-7D7B-4275-8444-443EBC80CE82}" type="presOf" srcId="{972D2281-5AAE-4DC8-A3F8-DA9FCCA75129}" destId="{7D5A9141-3255-4F91-B8B7-39250604E555}" srcOrd="0" destOrd="0" presId="urn:microsoft.com/office/officeart/2005/8/layout/hierarchy6"/>
    <dgm:cxn modelId="{1E7EFEA0-D341-4A19-A8E8-E415E5C0CC23}" srcId="{6A3EE6CC-9511-4DB7-8E5F-C4C2A26C116D}" destId="{6685AEDF-9D88-4253-A8D2-FCF9019344E5}" srcOrd="4" destOrd="0" parTransId="{06D992B9-87B0-48C4-850F-967964B63927}" sibTransId="{2DD78D9D-1B8F-4B34-A267-484701111893}"/>
    <dgm:cxn modelId="{5F2EFBA1-0AAE-49B0-BCB9-85EA375DFB6D}" type="presOf" srcId="{52B6732F-69F6-4E9E-A741-AEFFB7B29253}" destId="{E5EF0E9C-E331-407E-AE60-2E89CB352E5D}" srcOrd="0" destOrd="0" presId="urn:microsoft.com/office/officeart/2005/8/layout/hierarchy6"/>
    <dgm:cxn modelId="{AFA151A4-ABBD-4249-A4BA-E6A9DFA62B5D}" type="presOf" srcId="{6A3EE6CC-9511-4DB7-8E5F-C4C2A26C116D}" destId="{445FC9FD-5C72-48CC-ADBD-2A1EAB49E8E4}" srcOrd="0" destOrd="0" presId="urn:microsoft.com/office/officeart/2005/8/layout/hierarchy6"/>
    <dgm:cxn modelId="{A5F9DBA5-0080-410A-AF43-72C322345A90}" type="presOf" srcId="{10BA16E6-6060-4C09-839F-5940FB9050B1}" destId="{473B3D45-6ABA-4BB7-AB9E-6D68E4C9D6B5}" srcOrd="0" destOrd="0" presId="urn:microsoft.com/office/officeart/2005/8/layout/hierarchy6"/>
    <dgm:cxn modelId="{3A3249B2-F5A5-4F90-A76F-A9EDC8FA539D}" type="presOf" srcId="{06D992B9-87B0-48C4-850F-967964B63927}" destId="{25593C11-EE80-45E4-9A65-D9CE7C170CC5}" srcOrd="0" destOrd="0" presId="urn:microsoft.com/office/officeart/2005/8/layout/hierarchy6"/>
    <dgm:cxn modelId="{4C9B0DB4-B889-4615-AEF0-B28245F3BF4A}" srcId="{6A3EE6CC-9511-4DB7-8E5F-C4C2A26C116D}" destId="{9753D2B6-30E0-45C6-B4A7-723F417C5D4D}" srcOrd="2" destOrd="0" parTransId="{81CFD851-75D9-4574-8DEC-7050F575B080}" sibTransId="{495E0052-9A85-4F11-98E1-1835CB798600}"/>
    <dgm:cxn modelId="{7AE232BB-9AA5-7B45-AD6E-67082D7B8FB5}" type="presOf" srcId="{4BBA3E6A-AE52-2449-A819-035C59C1C32F}" destId="{D9D1818D-5605-0F43-9E58-800E65AF4E1C}" srcOrd="0" destOrd="0" presId="urn:microsoft.com/office/officeart/2005/8/layout/hierarchy6"/>
    <dgm:cxn modelId="{ABB737BF-3E42-1349-822C-9BA0C5D6B2AB}" srcId="{6A3EE6CC-9511-4DB7-8E5F-C4C2A26C116D}" destId="{755BDD87-F73C-1540-847A-738A6C8B75D1}" srcOrd="3" destOrd="0" parTransId="{4BBA3E6A-AE52-2449-A819-035C59C1C32F}" sibTransId="{AD6235CF-ED6E-5C4D-AF60-A3DEA38E2C38}"/>
    <dgm:cxn modelId="{B258D8F8-222D-45C5-A3EA-4031B9DB2E15}" srcId="{6A3EE6CC-9511-4DB7-8E5F-C4C2A26C116D}" destId="{972D2281-5AAE-4DC8-A3F8-DA9FCCA75129}" srcOrd="1" destOrd="0" parTransId="{10BA16E6-6060-4C09-839F-5940FB9050B1}" sibTransId="{DFF27650-1EAE-4405-A71C-411BC2D72908}"/>
    <dgm:cxn modelId="{6ED0992C-406C-4600-9BA9-A3282B9E6923}" type="presParOf" srcId="{87A276D6-EDA4-4FE5-8D60-E4074306FF21}" destId="{B943783D-043B-401C-B200-2944ED155672}" srcOrd="0" destOrd="0" presId="urn:microsoft.com/office/officeart/2005/8/layout/hierarchy6"/>
    <dgm:cxn modelId="{14EBCDB2-1046-43BC-9DE6-C237C02824FB}" type="presParOf" srcId="{B943783D-043B-401C-B200-2944ED155672}" destId="{52194551-B7EF-4EE8-AFCB-B9384C4CCC0C}" srcOrd="0" destOrd="0" presId="urn:microsoft.com/office/officeart/2005/8/layout/hierarchy6"/>
    <dgm:cxn modelId="{363B4169-0967-476C-8F9B-96FC8C18D82A}" type="presParOf" srcId="{52194551-B7EF-4EE8-AFCB-B9384C4CCC0C}" destId="{68BBEFE4-EAE6-4757-990D-61149BF06952}" srcOrd="0" destOrd="0" presId="urn:microsoft.com/office/officeart/2005/8/layout/hierarchy6"/>
    <dgm:cxn modelId="{3FD77CE3-D813-49CA-BE4C-73AFEF1B4DD8}" type="presParOf" srcId="{68BBEFE4-EAE6-4757-990D-61149BF06952}" destId="{445FC9FD-5C72-48CC-ADBD-2A1EAB49E8E4}" srcOrd="0" destOrd="0" presId="urn:microsoft.com/office/officeart/2005/8/layout/hierarchy6"/>
    <dgm:cxn modelId="{8467811A-AF16-4C26-9E3B-AD17B077939A}" type="presParOf" srcId="{68BBEFE4-EAE6-4757-990D-61149BF06952}" destId="{38E75598-ED47-4746-AF72-406B41EBC69C}" srcOrd="1" destOrd="0" presId="urn:microsoft.com/office/officeart/2005/8/layout/hierarchy6"/>
    <dgm:cxn modelId="{A3E92514-7601-48D6-AF58-AC783067A61E}" type="presParOf" srcId="{38E75598-ED47-4746-AF72-406B41EBC69C}" destId="{1A354294-9FD9-4D0D-BAF0-E9466865B8F1}" srcOrd="0" destOrd="0" presId="urn:microsoft.com/office/officeart/2005/8/layout/hierarchy6"/>
    <dgm:cxn modelId="{84E44E4E-4FD0-44B3-9986-1E02A3C7C284}" type="presParOf" srcId="{38E75598-ED47-4746-AF72-406B41EBC69C}" destId="{CB297F58-420D-4F01-AAD3-DCD7FD49CD91}" srcOrd="1" destOrd="0" presId="urn:microsoft.com/office/officeart/2005/8/layout/hierarchy6"/>
    <dgm:cxn modelId="{7D85E97D-FB8A-4955-A965-EC8479F2982B}" type="presParOf" srcId="{CB297F58-420D-4F01-AAD3-DCD7FD49CD91}" destId="{E5EF0E9C-E331-407E-AE60-2E89CB352E5D}" srcOrd="0" destOrd="0" presId="urn:microsoft.com/office/officeart/2005/8/layout/hierarchy6"/>
    <dgm:cxn modelId="{912EEA0E-6E9C-4BB0-90FE-07A9D3A2CEF8}" type="presParOf" srcId="{CB297F58-420D-4F01-AAD3-DCD7FD49CD91}" destId="{27A3244A-1EF3-451D-AA5D-09074310D01D}" srcOrd="1" destOrd="0" presId="urn:microsoft.com/office/officeart/2005/8/layout/hierarchy6"/>
    <dgm:cxn modelId="{6E91E41E-BF75-41B8-878B-51DBC92AF969}" type="presParOf" srcId="{38E75598-ED47-4746-AF72-406B41EBC69C}" destId="{473B3D45-6ABA-4BB7-AB9E-6D68E4C9D6B5}" srcOrd="2" destOrd="0" presId="urn:microsoft.com/office/officeart/2005/8/layout/hierarchy6"/>
    <dgm:cxn modelId="{CA64BFB0-C735-4C89-9925-25F7A9FBAA20}" type="presParOf" srcId="{38E75598-ED47-4746-AF72-406B41EBC69C}" destId="{47B4A284-8FD3-4C03-A753-772EFCAC7C6C}" srcOrd="3" destOrd="0" presId="urn:microsoft.com/office/officeart/2005/8/layout/hierarchy6"/>
    <dgm:cxn modelId="{63F6BEFE-DEBD-41CD-9887-D785E8B2A3A7}" type="presParOf" srcId="{47B4A284-8FD3-4C03-A753-772EFCAC7C6C}" destId="{7D5A9141-3255-4F91-B8B7-39250604E555}" srcOrd="0" destOrd="0" presId="urn:microsoft.com/office/officeart/2005/8/layout/hierarchy6"/>
    <dgm:cxn modelId="{B2D75D59-4608-4F79-9AE0-8AD75BF4DDEC}" type="presParOf" srcId="{47B4A284-8FD3-4C03-A753-772EFCAC7C6C}" destId="{52E825E0-F078-434D-B8C9-28CC3F04A45E}" srcOrd="1" destOrd="0" presId="urn:microsoft.com/office/officeart/2005/8/layout/hierarchy6"/>
    <dgm:cxn modelId="{784058AB-12BE-43AE-B607-7E4758901499}" type="presParOf" srcId="{38E75598-ED47-4746-AF72-406B41EBC69C}" destId="{283636A6-7AB5-46A3-8275-C2A5CB5A27C1}" srcOrd="4" destOrd="0" presId="urn:microsoft.com/office/officeart/2005/8/layout/hierarchy6"/>
    <dgm:cxn modelId="{078A6FF0-E95A-4C49-B14A-7C6BE88AEBD3}" type="presParOf" srcId="{38E75598-ED47-4746-AF72-406B41EBC69C}" destId="{687F8AE5-A381-402B-9458-5B2EE5DEF69B}" srcOrd="5" destOrd="0" presId="urn:microsoft.com/office/officeart/2005/8/layout/hierarchy6"/>
    <dgm:cxn modelId="{D45B961D-9427-4AC2-9215-1856EAD38A0F}" type="presParOf" srcId="{687F8AE5-A381-402B-9458-5B2EE5DEF69B}" destId="{69E92F83-9F20-4EB9-8E9D-453A2225CE1E}" srcOrd="0" destOrd="0" presId="urn:microsoft.com/office/officeart/2005/8/layout/hierarchy6"/>
    <dgm:cxn modelId="{1355745D-367D-462E-A784-5B2BB9437324}" type="presParOf" srcId="{687F8AE5-A381-402B-9458-5B2EE5DEF69B}" destId="{1900A420-7637-497C-B6A3-E2C0B695A67F}" srcOrd="1" destOrd="0" presId="urn:microsoft.com/office/officeart/2005/8/layout/hierarchy6"/>
    <dgm:cxn modelId="{D266B2C5-E992-274C-9C2A-DBF5DADFE9F5}" type="presParOf" srcId="{38E75598-ED47-4746-AF72-406B41EBC69C}" destId="{D9D1818D-5605-0F43-9E58-800E65AF4E1C}" srcOrd="6" destOrd="0" presId="urn:microsoft.com/office/officeart/2005/8/layout/hierarchy6"/>
    <dgm:cxn modelId="{588BF94E-76CC-E643-84FB-8B88DF2BF893}" type="presParOf" srcId="{38E75598-ED47-4746-AF72-406B41EBC69C}" destId="{96AD02D9-889A-8B4C-A7FA-42019FB7DE17}" srcOrd="7" destOrd="0" presId="urn:microsoft.com/office/officeart/2005/8/layout/hierarchy6"/>
    <dgm:cxn modelId="{5131C4D6-9B0E-C847-92BD-63E9D4965975}" type="presParOf" srcId="{96AD02D9-889A-8B4C-A7FA-42019FB7DE17}" destId="{276C9889-A6F0-F64E-9B55-35E22EE32656}" srcOrd="0" destOrd="0" presId="urn:microsoft.com/office/officeart/2005/8/layout/hierarchy6"/>
    <dgm:cxn modelId="{6CC77D11-62C7-064E-A9A7-6366F7D75785}" type="presParOf" srcId="{96AD02D9-889A-8B4C-A7FA-42019FB7DE17}" destId="{60483755-CCD7-514A-B8A5-B892E9A67F6A}" srcOrd="1" destOrd="0" presId="urn:microsoft.com/office/officeart/2005/8/layout/hierarchy6"/>
    <dgm:cxn modelId="{3BF6BB1D-4B2F-4113-9BA3-234B6E7FBB51}" type="presParOf" srcId="{38E75598-ED47-4746-AF72-406B41EBC69C}" destId="{25593C11-EE80-45E4-9A65-D9CE7C170CC5}" srcOrd="8" destOrd="0" presId="urn:microsoft.com/office/officeart/2005/8/layout/hierarchy6"/>
    <dgm:cxn modelId="{00666B57-ED1C-4626-A480-9D36AF13674D}" type="presParOf" srcId="{38E75598-ED47-4746-AF72-406B41EBC69C}" destId="{CE2B44B9-D37A-40AE-B17F-0C5546F0D15F}" srcOrd="9" destOrd="0" presId="urn:microsoft.com/office/officeart/2005/8/layout/hierarchy6"/>
    <dgm:cxn modelId="{6840C674-871E-496B-87DE-60B590F61534}" type="presParOf" srcId="{CE2B44B9-D37A-40AE-B17F-0C5546F0D15F}" destId="{05E07E65-A2AD-4173-9AA7-F81C054390FE}" srcOrd="0" destOrd="0" presId="urn:microsoft.com/office/officeart/2005/8/layout/hierarchy6"/>
    <dgm:cxn modelId="{BE1FDE52-7D9B-4B27-B04D-450C36144541}" type="presParOf" srcId="{CE2B44B9-D37A-40AE-B17F-0C5546F0D15F}" destId="{D0B989D1-2FED-4D92-9B9B-0BBC376CCFE4}" srcOrd="1" destOrd="0" presId="urn:microsoft.com/office/officeart/2005/8/layout/hierarchy6"/>
    <dgm:cxn modelId="{3A63529A-C3A3-4B13-9CC4-ED77D37DC0C4}" type="presParOf" srcId="{87A276D6-EDA4-4FE5-8D60-E4074306FF21}" destId="{7A75DF01-1AE6-4C7F-85E7-4ABD71206B85}" srcOrd="1" destOrd="0" presId="urn:microsoft.com/office/officeart/2005/8/layout/hierarchy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1B888C1-09C6-4CF5-A7A6-9CB81C18D46B}" type="doc">
      <dgm:prSet loTypeId="urn:microsoft.com/office/officeart/2005/8/layout/hierarchy4" loCatId="hierarchy" qsTypeId="urn:microsoft.com/office/officeart/2005/8/quickstyle/simple1#5" qsCatId="simple" csTypeId="urn:microsoft.com/office/officeart/2005/8/colors/accent1_2#7" csCatId="accent1" phldr="1"/>
      <dgm:spPr/>
      <dgm:t>
        <a:bodyPr/>
        <a:lstStyle/>
        <a:p>
          <a:endParaRPr lang="zh-CN" altLang="en-US"/>
        </a:p>
      </dgm:t>
    </dgm:pt>
    <dgm:pt modelId="{6A3EE6CC-9511-4DB7-8E5F-C4C2A26C116D}">
      <dgm:prSet phldrT="[文本]" custT="1"/>
      <dgm:spPr>
        <a:solidFill>
          <a:srgbClr val="002060"/>
        </a:solidFill>
      </dgm:spPr>
      <dgm:t>
        <a:bodyPr/>
        <a:lstStyle/>
        <a:p>
          <a:r>
            <a:rPr lang="zh-CN" altLang="en-US" sz="2800" b="0" kern="1200" baseline="0" dirty="0">
              <a:solidFill>
                <a:schemeClr val="bg1"/>
              </a:solidFill>
              <a:latin typeface="微软雅黑" panose="020B0503020204020204" pitchFamily="34" charset="-122"/>
              <a:ea typeface="微软雅黑" panose="020B0503020204020204" pitchFamily="34" charset="-122"/>
            </a:rPr>
            <a:t>质量管理</a:t>
          </a:r>
        </a:p>
      </dgm:t>
    </dgm:pt>
    <dgm:pt modelId="{FB836E49-D640-4DB8-80ED-D224DF4072A7}" type="par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19112EB4-1003-47FF-A1F4-C5C9EE844882}" type="sib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4A1D892F-E162-4645-9EA3-6A6A63B2891D}">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隐蔽工程</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22%</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dgm:t>
    </dgm:pt>
    <dgm:pt modelId="{DB62D3B0-8CB5-46A3-971A-A688B52F2299}" type="parTrans" cxnId="{4DDE83C4-8ADE-425D-83C8-A05E0089B6D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8FD19D2F-9308-418B-B8DC-D53C567C9CF6}" type="sibTrans" cxnId="{4DDE83C4-8ADE-425D-83C8-A05E0089B6D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9D8D28F2-C07A-400A-A951-3051E6688135}">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硬景工程</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26%</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73020582-5C25-42B1-BE7B-D2CB95308BBF}" type="parTrans" cxnId="{CE94CD34-7AAA-43D3-88DB-9133E7C76BC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10A39AB-712D-47D9-B0DC-D4C9B59ADBB0}" type="sibTrans" cxnId="{CE94CD34-7AAA-43D3-88DB-9133E7C76BC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7A3DFBDB-915F-40B1-8A10-7BD9C8FF3547}">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60960" tIns="60960" rIns="60960" bIns="60960" numCol="1" spcCol="1270" anchor="ctr" anchorCtr="0"/>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软硬交接（</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5%</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04987656-EF6F-4B5A-88BA-54CF9A591A58}" type="parTrans" cxnId="{02A4061F-EEEB-4214-B593-BB6ED4AE0854}">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2F35BE0C-CB2B-4BD9-B875-586377AE7707}" type="sibTrans" cxnId="{02A4061F-EEEB-4214-B593-BB6ED4AE0854}">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D7E40C36-6BF4-48DB-BF2C-46F19721668A}">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软景工程</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40%</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gm:t>
    </dgm:pt>
    <dgm:pt modelId="{D2AB753F-F91E-4186-AA4A-8DD5CEDC3710}" type="parTrans" cxnId="{7A14F626-2134-4FD0-A3C6-96C7C45A12D2}">
      <dgm:prSet/>
      <dgm:spPr/>
      <dgm:t>
        <a:bodyPr/>
        <a:lstStyle/>
        <a:p>
          <a:endParaRPr lang="zh-CN" altLang="en-US"/>
        </a:p>
      </dgm:t>
    </dgm:pt>
    <dgm:pt modelId="{9CE01142-0006-4542-B82A-EEB09C3AC938}" type="sibTrans" cxnId="{7A14F626-2134-4FD0-A3C6-96C7C45A12D2}">
      <dgm:prSet/>
      <dgm:spPr/>
      <dgm:t>
        <a:bodyPr/>
        <a:lstStyle/>
        <a:p>
          <a:endParaRPr lang="zh-CN" altLang="en-US"/>
        </a:p>
      </dgm:t>
    </dgm:pt>
    <dgm:pt modelId="{121F737A-6FEF-4076-A679-59E7B7D35A31}">
      <dgm:prSet custT="1"/>
      <dgm:spPr>
        <a:solidFill>
          <a:srgbClr val="002060"/>
        </a:solidFill>
      </dgm:spPr>
      <dgm:t>
        <a:bodyPr/>
        <a:lstStyle/>
        <a:p>
          <a:r>
            <a:rPr lang="zh-CN" altLang="en-US" sz="1800" b="0" baseline="0" dirty="0">
              <a:solidFill>
                <a:schemeClr val="bg1"/>
              </a:solidFill>
              <a:latin typeface="微软雅黑" panose="020B0503020204020204" pitchFamily="34" charset="-122"/>
              <a:ea typeface="微软雅黑" panose="020B0503020204020204" pitchFamily="34" charset="-122"/>
            </a:rPr>
            <a:t>成品保护（</a:t>
          </a:r>
          <a:r>
            <a:rPr lang="en-US" altLang="zh-CN" sz="1800" b="0" baseline="0" dirty="0">
              <a:solidFill>
                <a:schemeClr val="bg1"/>
              </a:solidFill>
              <a:latin typeface="微软雅黑" panose="020B0503020204020204" pitchFamily="34" charset="-122"/>
              <a:ea typeface="微软雅黑" panose="020B0503020204020204" pitchFamily="34" charset="-122"/>
            </a:rPr>
            <a:t>7%</a:t>
          </a:r>
          <a:r>
            <a:rPr lang="zh-CN" altLang="en-US" sz="1800" b="0" baseline="0" dirty="0">
              <a:solidFill>
                <a:schemeClr val="bg1"/>
              </a:solidFill>
              <a:latin typeface="微软雅黑" panose="020B0503020204020204" pitchFamily="34" charset="-122"/>
              <a:ea typeface="微软雅黑" panose="020B0503020204020204" pitchFamily="34" charset="-122"/>
            </a:rPr>
            <a:t>）</a:t>
          </a:r>
          <a:endParaRPr lang="zh-CN" altLang="en-US" sz="1800" b="0" baseline="0" dirty="0">
            <a:solidFill>
              <a:schemeClr val="bg1"/>
            </a:solidFill>
            <a:latin typeface="微软雅黑" panose="020B0503020204020204" pitchFamily="34" charset="-122"/>
            <a:ea typeface="微软雅黑" panose="020B0503020204020204" pitchFamily="34" charset="-122"/>
            <a:cs typeface="+mn-cs"/>
          </a:endParaRPr>
        </a:p>
      </dgm:t>
    </dgm:pt>
    <dgm:pt modelId="{69415A14-9091-4A61-A119-8B22C9303178}" type="parTrans" cxnId="{36485BD7-9D7C-4588-BAC0-DB72CF797211}">
      <dgm:prSet/>
      <dgm:spPr/>
      <dgm:t>
        <a:bodyPr/>
        <a:lstStyle/>
        <a:p>
          <a:endParaRPr lang="zh-CN" altLang="en-US"/>
        </a:p>
      </dgm:t>
    </dgm:pt>
    <dgm:pt modelId="{49956592-A1EF-415A-B5C9-B07CECF76D13}" type="sibTrans" cxnId="{36485BD7-9D7C-4588-BAC0-DB72CF797211}">
      <dgm:prSet/>
      <dgm:spPr/>
      <dgm:t>
        <a:bodyPr/>
        <a:lstStyle/>
        <a:p>
          <a:endParaRPr lang="zh-CN" altLang="en-US"/>
        </a:p>
      </dgm:t>
    </dgm:pt>
    <dgm:pt modelId="{109FBD6D-83BB-0C4F-9A97-317419FCADC4}">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混凝土工程</a:t>
          </a:r>
        </a:p>
      </dgm:t>
    </dgm:pt>
    <dgm:pt modelId="{D6DCCEDB-D82D-2B42-AFB8-80D64DBE5FE8}" type="parTrans" cxnId="{D505F8C6-C60B-DD48-B796-50766B1F98B1}">
      <dgm:prSet/>
      <dgm:spPr/>
      <dgm:t>
        <a:bodyPr/>
        <a:lstStyle/>
        <a:p>
          <a:endParaRPr lang="zh-CN" altLang="en-US"/>
        </a:p>
      </dgm:t>
    </dgm:pt>
    <dgm:pt modelId="{DD7123B8-547E-5C4B-9EF0-FB989BE9683D}" type="sibTrans" cxnId="{D505F8C6-C60B-DD48-B796-50766B1F98B1}">
      <dgm:prSet/>
      <dgm:spPr/>
      <dgm:t>
        <a:bodyPr/>
        <a:lstStyle/>
        <a:p>
          <a:endParaRPr lang="zh-CN" altLang="en-US"/>
        </a:p>
      </dgm:t>
    </dgm:pt>
    <dgm:pt modelId="{586127C5-86A9-1B40-BB04-A6D232C130D4}">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防水工程</a:t>
          </a:r>
        </a:p>
      </dgm:t>
    </dgm:pt>
    <dgm:pt modelId="{F7481F09-7C10-E644-A912-546FECDB4C09}" type="parTrans" cxnId="{1FEF951E-4773-4642-B145-CAE389656C9A}">
      <dgm:prSet/>
      <dgm:spPr/>
      <dgm:t>
        <a:bodyPr/>
        <a:lstStyle/>
        <a:p>
          <a:endParaRPr lang="zh-CN" altLang="en-US"/>
        </a:p>
      </dgm:t>
    </dgm:pt>
    <dgm:pt modelId="{ABE6D513-CFB2-D845-A933-C49013BCA045}" type="sibTrans" cxnId="{1FEF951E-4773-4642-B145-CAE389656C9A}">
      <dgm:prSet/>
      <dgm:spPr/>
      <dgm:t>
        <a:bodyPr/>
        <a:lstStyle/>
        <a:p>
          <a:endParaRPr lang="zh-CN" altLang="en-US"/>
        </a:p>
      </dgm:t>
    </dgm:pt>
    <dgm:pt modelId="{2F5DA202-6E65-6F49-92F1-D4631952E591}">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水电工程</a:t>
          </a:r>
        </a:p>
      </dgm:t>
    </dgm:pt>
    <dgm:pt modelId="{003A4AFB-4CAB-B749-AC64-6E0D250A5EB5}" type="parTrans" cxnId="{AAFFCE65-2E46-1D46-A5CD-AEDE8B19EC84}">
      <dgm:prSet/>
      <dgm:spPr/>
      <dgm:t>
        <a:bodyPr/>
        <a:lstStyle/>
        <a:p>
          <a:endParaRPr lang="zh-CN" altLang="en-US"/>
        </a:p>
      </dgm:t>
    </dgm:pt>
    <dgm:pt modelId="{E0C295A8-FAE6-EA41-9270-6AC4D49596B4}" type="sibTrans" cxnId="{AAFFCE65-2E46-1D46-A5CD-AEDE8B19EC84}">
      <dgm:prSet/>
      <dgm:spPr/>
      <dgm:t>
        <a:bodyPr/>
        <a:lstStyle/>
        <a:p>
          <a:endParaRPr lang="zh-CN" altLang="en-US"/>
        </a:p>
      </dgm:t>
    </dgm:pt>
    <dgm:pt modelId="{A2343AEC-9EAB-354E-983B-3DC80593EBA8}">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预埋安装工程</a:t>
          </a:r>
        </a:p>
      </dgm:t>
    </dgm:pt>
    <dgm:pt modelId="{AB58166D-188D-7246-A5B5-7856006FC469}" type="parTrans" cxnId="{2B9F3952-6980-1443-85A2-77572B94DD93}">
      <dgm:prSet/>
      <dgm:spPr/>
      <dgm:t>
        <a:bodyPr/>
        <a:lstStyle/>
        <a:p>
          <a:endParaRPr lang="zh-CN" altLang="en-US"/>
        </a:p>
      </dgm:t>
    </dgm:pt>
    <dgm:pt modelId="{58418A79-0DE8-564B-9F11-86499E4E0DD5}" type="sibTrans" cxnId="{2B9F3952-6980-1443-85A2-77572B94DD93}">
      <dgm:prSet/>
      <dgm:spPr/>
      <dgm:t>
        <a:bodyPr/>
        <a:lstStyle/>
        <a:p>
          <a:endParaRPr lang="zh-CN" altLang="en-US"/>
        </a:p>
      </dgm:t>
    </dgm:pt>
    <dgm:pt modelId="{4E740145-27E5-AC44-A982-5250241CD99A}">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硬景材料</a:t>
          </a:r>
        </a:p>
      </dgm:t>
    </dgm:pt>
    <dgm:pt modelId="{BAF24CD3-8C7B-E94B-9DB9-1F4A9B638272}" type="parTrans" cxnId="{AB079D35-C345-C44B-BFE0-14CA5D8CC884}">
      <dgm:prSet/>
      <dgm:spPr/>
      <dgm:t>
        <a:bodyPr/>
        <a:lstStyle/>
        <a:p>
          <a:endParaRPr lang="zh-CN" altLang="en-US"/>
        </a:p>
      </dgm:t>
    </dgm:pt>
    <dgm:pt modelId="{7733AD8D-9E24-914C-87C4-6966D0EA7D66}" type="sibTrans" cxnId="{AB079D35-C345-C44B-BFE0-14CA5D8CC884}">
      <dgm:prSet/>
      <dgm:spPr/>
      <dgm:t>
        <a:bodyPr/>
        <a:lstStyle/>
        <a:p>
          <a:endParaRPr lang="zh-CN" altLang="en-US"/>
        </a:p>
      </dgm:t>
    </dgm:pt>
    <dgm:pt modelId="{BFCDB326-1C39-5147-8059-4B11D590CE81}">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铺装面层观感</a:t>
          </a:r>
        </a:p>
      </dgm:t>
    </dgm:pt>
    <dgm:pt modelId="{6F1CA10C-8E03-1545-B64D-32CF7E44E7A3}" type="parTrans" cxnId="{69739FCF-963A-4944-92F9-A76E62BF41EB}">
      <dgm:prSet/>
      <dgm:spPr/>
      <dgm:t>
        <a:bodyPr/>
        <a:lstStyle/>
        <a:p>
          <a:endParaRPr lang="zh-CN" altLang="en-US"/>
        </a:p>
      </dgm:t>
    </dgm:pt>
    <dgm:pt modelId="{0944679F-0CF9-EB41-A714-91E50993E0E7}" type="sibTrans" cxnId="{69739FCF-963A-4944-92F9-A76E62BF41EB}">
      <dgm:prSet/>
      <dgm:spPr/>
      <dgm:t>
        <a:bodyPr/>
        <a:lstStyle/>
        <a:p>
          <a:endParaRPr lang="zh-CN" altLang="en-US"/>
        </a:p>
      </dgm:t>
    </dgm:pt>
    <dgm:pt modelId="{54131277-8F42-5245-A703-A924B417F674}">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景</a:t>
          </a:r>
          <a:r>
            <a:rPr lang="en-US" altLang="zh-CN" sz="1600" b="0" kern="1200" baseline="0" dirty="0">
              <a:solidFill>
                <a:schemeClr val="bg1"/>
              </a:solidFill>
              <a:latin typeface="微软雅黑" panose="020B0503020204020204" pitchFamily="34" charset="-122"/>
              <a:ea typeface="微软雅黑" panose="020B0503020204020204" pitchFamily="34" charset="-122"/>
              <a:cs typeface="+mn-cs"/>
            </a:rPr>
            <a:t>/</a:t>
          </a: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围墙</a:t>
          </a:r>
        </a:p>
      </dgm:t>
    </dgm:pt>
    <dgm:pt modelId="{B55BD9CB-80DC-FE40-B71E-AE2FAE048706}" type="parTrans" cxnId="{E1769F5D-926F-CE44-93C8-FA22FB05142E}">
      <dgm:prSet/>
      <dgm:spPr/>
      <dgm:t>
        <a:bodyPr/>
        <a:lstStyle/>
        <a:p>
          <a:endParaRPr lang="zh-CN" altLang="en-US"/>
        </a:p>
      </dgm:t>
    </dgm:pt>
    <dgm:pt modelId="{C0BAF961-63EF-6C4F-8DA3-5B08B0FA4943}" type="sibTrans" cxnId="{E1769F5D-926F-CE44-93C8-FA22FB05142E}">
      <dgm:prSet/>
      <dgm:spPr/>
      <dgm:t>
        <a:bodyPr/>
        <a:lstStyle/>
        <a:p>
          <a:endParaRPr lang="zh-CN" altLang="en-US"/>
        </a:p>
      </dgm:t>
    </dgm:pt>
    <dgm:pt modelId="{661F2ACC-B853-694B-BBB7-224D5E591A42}">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道牙</a:t>
          </a:r>
        </a:p>
      </dgm:t>
    </dgm:pt>
    <dgm:pt modelId="{61974A0E-A7A4-774B-97CD-FD5BC67E5C2D}" type="parTrans" cxnId="{AB9B0739-AA9E-F44B-91EC-48DC1569677D}">
      <dgm:prSet/>
      <dgm:spPr/>
      <dgm:t>
        <a:bodyPr/>
        <a:lstStyle/>
        <a:p>
          <a:endParaRPr lang="zh-CN" altLang="en-US"/>
        </a:p>
      </dgm:t>
    </dgm:pt>
    <dgm:pt modelId="{5C1B152B-B9FB-6049-9501-263AB281AD52}" type="sibTrans" cxnId="{AB9B0739-AA9E-F44B-91EC-48DC1569677D}">
      <dgm:prSet/>
      <dgm:spPr/>
      <dgm:t>
        <a:bodyPr/>
        <a:lstStyle/>
        <a:p>
          <a:endParaRPr lang="zh-CN" altLang="en-US"/>
        </a:p>
      </dgm:t>
    </dgm:pt>
    <dgm:pt modelId="{2F4E1935-9E61-7C4D-8E26-DFDC753FB8C0}">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木平台</a:t>
          </a:r>
        </a:p>
      </dgm:t>
    </dgm:pt>
    <dgm:pt modelId="{56431F95-83D5-9746-98FF-8A07696BB6DB}" type="parTrans" cxnId="{FDAF1B96-3122-BA4E-9E51-FDCCD9205860}">
      <dgm:prSet/>
      <dgm:spPr/>
      <dgm:t>
        <a:bodyPr/>
        <a:lstStyle/>
        <a:p>
          <a:endParaRPr lang="zh-CN" altLang="en-US"/>
        </a:p>
      </dgm:t>
    </dgm:pt>
    <dgm:pt modelId="{066696A0-A457-BD4C-85EC-B9AC753CA260}" type="sibTrans" cxnId="{FDAF1B96-3122-BA4E-9E51-FDCCD9205860}">
      <dgm:prSet/>
      <dgm:spPr/>
      <dgm:t>
        <a:bodyPr/>
        <a:lstStyle/>
        <a:p>
          <a:endParaRPr lang="zh-CN" altLang="en-US"/>
        </a:p>
      </dgm:t>
    </dgm:pt>
    <dgm:pt modelId="{356578B6-623F-8B44-A9B0-FECF01C74D68}">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铁艺</a:t>
          </a:r>
          <a:r>
            <a:rPr lang="en-US" altLang="zh-CN" sz="1600" b="0" kern="1200" baseline="0" dirty="0">
              <a:solidFill>
                <a:schemeClr val="bg1"/>
              </a:solidFill>
              <a:latin typeface="微软雅黑" panose="020B0503020204020204" pitchFamily="34" charset="-122"/>
              <a:ea typeface="微软雅黑" panose="020B0503020204020204" pitchFamily="34" charset="-122"/>
              <a:cs typeface="+mn-cs"/>
            </a:rPr>
            <a:t>/</a:t>
          </a: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廊架</a:t>
          </a:r>
        </a:p>
      </dgm:t>
    </dgm:pt>
    <dgm:pt modelId="{3BF6B3B2-F799-B64F-BBF1-95BF800F0854}" type="parTrans" cxnId="{CB196A8D-645A-8048-AE9B-C8F786DF9D5A}">
      <dgm:prSet/>
      <dgm:spPr/>
      <dgm:t>
        <a:bodyPr/>
        <a:lstStyle/>
        <a:p>
          <a:endParaRPr lang="zh-CN" altLang="en-US"/>
        </a:p>
      </dgm:t>
    </dgm:pt>
    <dgm:pt modelId="{B201810E-3C51-E249-9BF8-E806D652BF6B}" type="sibTrans" cxnId="{CB196A8D-645A-8048-AE9B-C8F786DF9D5A}">
      <dgm:prSet/>
      <dgm:spPr/>
      <dgm:t>
        <a:bodyPr/>
        <a:lstStyle/>
        <a:p>
          <a:endParaRPr lang="zh-CN" altLang="en-US"/>
        </a:p>
      </dgm:t>
    </dgm:pt>
    <dgm:pt modelId="{077A4A99-8CC6-DB45-8DD8-82CD6C2F3E75}">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土壤</a:t>
          </a:r>
        </a:p>
      </dgm:t>
    </dgm:pt>
    <dgm:pt modelId="{739ABE1C-2043-8146-9769-29C2B09188F3}" type="parTrans" cxnId="{8206CB42-EFD0-F743-87CB-D68D704B3E31}">
      <dgm:prSet/>
      <dgm:spPr/>
      <dgm:t>
        <a:bodyPr/>
        <a:lstStyle/>
        <a:p>
          <a:endParaRPr lang="zh-CN" altLang="en-US"/>
        </a:p>
      </dgm:t>
    </dgm:pt>
    <dgm:pt modelId="{8EC087FF-6F46-7B4D-AD88-174BAE6CD262}" type="sibTrans" cxnId="{8206CB42-EFD0-F743-87CB-D68D704B3E31}">
      <dgm:prSet/>
      <dgm:spPr/>
      <dgm:t>
        <a:bodyPr/>
        <a:lstStyle/>
        <a:p>
          <a:endParaRPr lang="zh-CN" altLang="en-US"/>
        </a:p>
      </dgm:t>
    </dgm:pt>
    <dgm:pt modelId="{6F3FDD59-C62B-C243-B3AE-7DBC5A9C253C}">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乔木</a:t>
          </a:r>
        </a:p>
      </dgm:t>
    </dgm:pt>
    <dgm:pt modelId="{123B34CB-D780-8349-B381-A56FE0107782}" type="parTrans" cxnId="{39904831-FCCE-044F-9EA4-973DBD072099}">
      <dgm:prSet/>
      <dgm:spPr/>
      <dgm:t>
        <a:bodyPr/>
        <a:lstStyle/>
        <a:p>
          <a:endParaRPr lang="zh-CN" altLang="en-US"/>
        </a:p>
      </dgm:t>
    </dgm:pt>
    <dgm:pt modelId="{0A7ACDC0-CDFD-764E-ACDE-7399FE36A709}" type="sibTrans" cxnId="{39904831-FCCE-044F-9EA4-973DBD072099}">
      <dgm:prSet/>
      <dgm:spPr/>
      <dgm:t>
        <a:bodyPr/>
        <a:lstStyle/>
        <a:p>
          <a:endParaRPr lang="zh-CN" altLang="en-US"/>
        </a:p>
      </dgm:t>
    </dgm:pt>
    <dgm:pt modelId="{8B0F3BF8-7B18-D34D-AE53-C0CCE9F66179}">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灌木</a:t>
          </a:r>
        </a:p>
      </dgm:t>
    </dgm:pt>
    <dgm:pt modelId="{352834C8-42C7-6540-8AE3-FDEB31762417}" type="parTrans" cxnId="{C64E9B9C-D233-9C42-B60D-8F386C40B93A}">
      <dgm:prSet/>
      <dgm:spPr/>
      <dgm:t>
        <a:bodyPr/>
        <a:lstStyle/>
        <a:p>
          <a:endParaRPr lang="zh-CN" altLang="en-US"/>
        </a:p>
      </dgm:t>
    </dgm:pt>
    <dgm:pt modelId="{A82FB5F4-B016-854C-A051-D84139F7B952}" type="sibTrans" cxnId="{C64E9B9C-D233-9C42-B60D-8F386C40B93A}">
      <dgm:prSet/>
      <dgm:spPr/>
      <dgm:t>
        <a:bodyPr/>
        <a:lstStyle/>
        <a:p>
          <a:endParaRPr lang="zh-CN" altLang="en-US"/>
        </a:p>
      </dgm:t>
    </dgm:pt>
    <dgm:pt modelId="{EBACB7D1-59DF-5946-8758-32A7ACB5B829}">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草坪</a:t>
          </a:r>
        </a:p>
      </dgm:t>
    </dgm:pt>
    <dgm:pt modelId="{E80523E7-5CA0-5E48-A9CC-43BE9AC920CB}" type="parTrans" cxnId="{6CA75F00-9AF8-AE41-9AC5-0E20BF700F6D}">
      <dgm:prSet/>
      <dgm:spPr/>
      <dgm:t>
        <a:bodyPr/>
        <a:lstStyle/>
        <a:p>
          <a:endParaRPr lang="zh-CN" altLang="en-US"/>
        </a:p>
      </dgm:t>
    </dgm:pt>
    <dgm:pt modelId="{BB2639C6-D202-F143-9868-0B68C2DA655C}" type="sibTrans" cxnId="{6CA75F00-9AF8-AE41-9AC5-0E20BF700F6D}">
      <dgm:prSet/>
      <dgm:spPr/>
      <dgm:t>
        <a:bodyPr/>
        <a:lstStyle/>
        <a:p>
          <a:endParaRPr lang="zh-CN" altLang="en-US"/>
        </a:p>
      </dgm:t>
    </dgm:pt>
    <dgm:pt modelId="{847DFA99-B582-5946-960D-272A5001A65B}">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软景</a:t>
          </a:r>
        </a:p>
      </dgm:t>
    </dgm:pt>
    <dgm:pt modelId="{EA111341-9A12-B74B-AA3B-812F541F553A}" type="parTrans" cxnId="{ED5B3820-8785-104F-AFF2-68356DF22AC0}">
      <dgm:prSet/>
      <dgm:spPr/>
      <dgm:t>
        <a:bodyPr/>
        <a:lstStyle/>
        <a:p>
          <a:endParaRPr lang="zh-CN" altLang="en-US"/>
        </a:p>
      </dgm:t>
    </dgm:pt>
    <dgm:pt modelId="{37E91AF8-76D2-C84B-980B-A0E680554134}" type="sibTrans" cxnId="{ED5B3820-8785-104F-AFF2-68356DF22AC0}">
      <dgm:prSet/>
      <dgm:spPr/>
      <dgm:t>
        <a:bodyPr/>
        <a:lstStyle/>
        <a:p>
          <a:endParaRPr lang="zh-CN" altLang="en-US"/>
        </a:p>
      </dgm:t>
    </dgm:pt>
    <dgm:pt modelId="{92D5C1F2-ADFE-1842-B7FB-75D2085B4EC4}">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硬景</a:t>
          </a:r>
        </a:p>
      </dgm:t>
    </dgm:pt>
    <dgm:pt modelId="{2CEB6D8B-622B-AB4F-A0CD-74310CC77552}" type="parTrans" cxnId="{4A052689-9632-BA4F-B181-35205B611692}">
      <dgm:prSet/>
      <dgm:spPr/>
      <dgm:t>
        <a:bodyPr/>
        <a:lstStyle/>
        <a:p>
          <a:endParaRPr lang="zh-CN" altLang="en-US"/>
        </a:p>
      </dgm:t>
    </dgm:pt>
    <dgm:pt modelId="{3D7AA2C3-BA11-C541-9CB5-5318CEC4AF84}" type="sibTrans" cxnId="{4A052689-9632-BA4F-B181-35205B611692}">
      <dgm:prSet/>
      <dgm:spPr/>
      <dgm:t>
        <a:bodyPr/>
        <a:lstStyle/>
        <a:p>
          <a:endParaRPr lang="zh-CN" altLang="en-US"/>
        </a:p>
      </dgm:t>
    </dgm:pt>
    <dgm:pt modelId="{FA141A5E-19C3-B74B-B9BC-C17A8F30360C}">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软硬交接</a:t>
          </a:r>
        </a:p>
      </dgm:t>
    </dgm:pt>
    <dgm:pt modelId="{DCE97653-FF51-5B40-B6EE-2E000F07F32A}" type="parTrans" cxnId="{AC74C35B-B7E8-9840-80BC-F7CE88D716B2}">
      <dgm:prSet/>
      <dgm:spPr/>
      <dgm:t>
        <a:bodyPr/>
        <a:lstStyle/>
        <a:p>
          <a:endParaRPr lang="zh-CN" altLang="en-US"/>
        </a:p>
      </dgm:t>
    </dgm:pt>
    <dgm:pt modelId="{529E9161-7E2F-7D49-AC49-7C91FA52AB44}" type="sibTrans" cxnId="{AC74C35B-B7E8-9840-80BC-F7CE88D716B2}">
      <dgm:prSet/>
      <dgm:spPr/>
      <dgm:t>
        <a:bodyPr/>
        <a:lstStyle/>
        <a:p>
          <a:endParaRPr lang="zh-CN" altLang="en-US"/>
        </a:p>
      </dgm:t>
    </dgm:pt>
    <dgm:pt modelId="{2E7DF8C4-C259-9040-B9A2-2F9186CFB5BD}">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eaVert" wrap="square" lIns="60960" tIns="60960" rIns="60960" bIns="60960" numCol="1" spcCol="1270" anchor="ctr" anchorCtr="0"/>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钢筋工程</a:t>
          </a:r>
        </a:p>
      </dgm:t>
    </dgm:pt>
    <dgm:pt modelId="{4CD69A88-096F-F747-8663-79E23334FE8C}" type="parTrans" cxnId="{AF479347-5FFB-3343-8587-176F10A8BBD4}">
      <dgm:prSet/>
      <dgm:spPr/>
      <dgm:t>
        <a:bodyPr/>
        <a:lstStyle/>
        <a:p>
          <a:endParaRPr lang="zh-CN" altLang="en-US"/>
        </a:p>
      </dgm:t>
    </dgm:pt>
    <dgm:pt modelId="{8BDD9F43-DAD9-CA4C-82CC-794B265DCA3E}" type="sibTrans" cxnId="{AF479347-5FFB-3343-8587-176F10A8BBD4}">
      <dgm:prSet/>
      <dgm:spPr/>
      <dgm:t>
        <a:bodyPr/>
        <a:lstStyle/>
        <a:p>
          <a:endParaRPr lang="zh-CN" altLang="en-US"/>
        </a:p>
      </dgm:t>
    </dgm:pt>
    <dgm:pt modelId="{F5A3E3C4-FBCA-442D-B0C1-80C20FD5B7DD}" type="pres">
      <dgm:prSet presAssocID="{B1B888C1-09C6-4CF5-A7A6-9CB81C18D46B}" presName="Name0" presStyleCnt="0">
        <dgm:presLayoutVars>
          <dgm:chPref val="1"/>
          <dgm:dir/>
          <dgm:animOne val="branch"/>
          <dgm:animLvl val="lvl"/>
          <dgm:resizeHandles/>
        </dgm:presLayoutVars>
      </dgm:prSet>
      <dgm:spPr/>
    </dgm:pt>
    <dgm:pt modelId="{5A85361A-0D01-4A28-8B07-4A7DEEB303B4}" type="pres">
      <dgm:prSet presAssocID="{6A3EE6CC-9511-4DB7-8E5F-C4C2A26C116D}" presName="vertOne" presStyleCnt="0"/>
      <dgm:spPr/>
    </dgm:pt>
    <dgm:pt modelId="{97DA78AF-8C60-4425-AC6B-085042F04779}" type="pres">
      <dgm:prSet presAssocID="{6A3EE6CC-9511-4DB7-8E5F-C4C2A26C116D}" presName="txOne" presStyleLbl="node0" presStyleIdx="0" presStyleCnt="1" custScaleX="53625" custScaleY="42827">
        <dgm:presLayoutVars>
          <dgm:chPref val="3"/>
        </dgm:presLayoutVars>
      </dgm:prSet>
      <dgm:spPr/>
    </dgm:pt>
    <dgm:pt modelId="{0F2CFE82-99A8-4DA7-BD44-CDB9C1291496}" type="pres">
      <dgm:prSet presAssocID="{6A3EE6CC-9511-4DB7-8E5F-C4C2A26C116D}" presName="parTransOne" presStyleCnt="0"/>
      <dgm:spPr/>
    </dgm:pt>
    <dgm:pt modelId="{137140FA-DEB4-4B99-817E-71A727151A21}" type="pres">
      <dgm:prSet presAssocID="{6A3EE6CC-9511-4DB7-8E5F-C4C2A26C116D}" presName="horzOne" presStyleCnt="0"/>
      <dgm:spPr/>
    </dgm:pt>
    <dgm:pt modelId="{CCB26E91-44BB-4FF1-AB61-B0F7B3624E84}" type="pres">
      <dgm:prSet presAssocID="{4A1D892F-E162-4645-9EA3-6A6A63B2891D}" presName="vertTwo" presStyleCnt="0"/>
      <dgm:spPr/>
    </dgm:pt>
    <dgm:pt modelId="{BFF19907-6FA0-42FE-9ABF-059AC1D2D7EF}" type="pres">
      <dgm:prSet presAssocID="{4A1D892F-E162-4645-9EA3-6A6A63B2891D}" presName="txTwo" presStyleLbl="node2" presStyleIdx="0" presStyleCnt="5" custScaleY="61901">
        <dgm:presLayoutVars>
          <dgm:chPref val="3"/>
        </dgm:presLayoutVars>
      </dgm:prSet>
      <dgm:spPr/>
    </dgm:pt>
    <dgm:pt modelId="{45924E4A-27E5-B44A-A5CF-D005A690D544}" type="pres">
      <dgm:prSet presAssocID="{4A1D892F-E162-4645-9EA3-6A6A63B2891D}" presName="parTransTwo" presStyleCnt="0"/>
      <dgm:spPr/>
    </dgm:pt>
    <dgm:pt modelId="{3D5D713D-BC9E-4095-BCC7-D46B1E840FCE}" type="pres">
      <dgm:prSet presAssocID="{4A1D892F-E162-4645-9EA3-6A6A63B2891D}" presName="horzTwo" presStyleCnt="0"/>
      <dgm:spPr/>
    </dgm:pt>
    <dgm:pt modelId="{8FB0F95D-C46A-804B-A956-661E635A43C2}" type="pres">
      <dgm:prSet presAssocID="{109FBD6D-83BB-0C4F-9A97-317419FCADC4}" presName="vertThree" presStyleCnt="0"/>
      <dgm:spPr/>
    </dgm:pt>
    <dgm:pt modelId="{D222C15D-A9AE-3841-BE84-B5186805E99C}" type="pres">
      <dgm:prSet presAssocID="{109FBD6D-83BB-0C4F-9A97-317419FCADC4}" presName="txThree" presStyleLbl="node3" presStyleIdx="0" presStyleCnt="18">
        <dgm:presLayoutVars>
          <dgm:chPref val="3"/>
        </dgm:presLayoutVars>
      </dgm:prSet>
      <dgm:spPr>
        <a:xfrm>
          <a:off x="5232" y="2478779"/>
          <a:ext cx="396576" cy="1490578"/>
        </a:xfrm>
        <a:prstGeom prst="roundRect">
          <a:avLst>
            <a:gd name="adj" fmla="val 10000"/>
          </a:avLst>
        </a:prstGeom>
      </dgm:spPr>
    </dgm:pt>
    <dgm:pt modelId="{50B8A0E1-CED9-6343-8136-A37DE91A6FD2}" type="pres">
      <dgm:prSet presAssocID="{109FBD6D-83BB-0C4F-9A97-317419FCADC4}" presName="horzThree" presStyleCnt="0"/>
      <dgm:spPr/>
    </dgm:pt>
    <dgm:pt modelId="{AB4F618B-BB7C-A446-BE36-9A7C9D7D5E37}" type="pres">
      <dgm:prSet presAssocID="{DD7123B8-547E-5C4B-9EF0-FB989BE9683D}" presName="sibSpaceThree" presStyleCnt="0"/>
      <dgm:spPr/>
    </dgm:pt>
    <dgm:pt modelId="{ACD7FAA3-DAC6-3944-B62A-E97C0CB3926A}" type="pres">
      <dgm:prSet presAssocID="{2E7DF8C4-C259-9040-B9A2-2F9186CFB5BD}" presName="vertThree" presStyleCnt="0"/>
      <dgm:spPr/>
    </dgm:pt>
    <dgm:pt modelId="{FB2B6FEE-13CC-DF40-875E-D291C0AB23FA}" type="pres">
      <dgm:prSet presAssocID="{2E7DF8C4-C259-9040-B9A2-2F9186CFB5BD}" presName="txThree" presStyleLbl="node3" presStyleIdx="1" presStyleCnt="18">
        <dgm:presLayoutVars>
          <dgm:chPref val="3"/>
        </dgm:presLayoutVars>
      </dgm:prSet>
      <dgm:spPr/>
    </dgm:pt>
    <dgm:pt modelId="{1CD478A4-7341-4042-86F1-9664B8CFD93B}" type="pres">
      <dgm:prSet presAssocID="{2E7DF8C4-C259-9040-B9A2-2F9186CFB5BD}" presName="horzThree" presStyleCnt="0"/>
      <dgm:spPr/>
    </dgm:pt>
    <dgm:pt modelId="{E46FBEB7-44D8-D245-95F1-0D4C5F810BE5}" type="pres">
      <dgm:prSet presAssocID="{8BDD9F43-DAD9-CA4C-82CC-794B265DCA3E}" presName="sibSpaceThree" presStyleCnt="0"/>
      <dgm:spPr/>
    </dgm:pt>
    <dgm:pt modelId="{4BCBCBE7-7205-5A4F-BDDF-00EFFD209E7D}" type="pres">
      <dgm:prSet presAssocID="{586127C5-86A9-1B40-BB04-A6D232C130D4}" presName="vertThree" presStyleCnt="0"/>
      <dgm:spPr/>
    </dgm:pt>
    <dgm:pt modelId="{4E066C82-A43F-A547-AB50-89A9425A5DFE}" type="pres">
      <dgm:prSet presAssocID="{586127C5-86A9-1B40-BB04-A6D232C130D4}" presName="txThree" presStyleLbl="node3" presStyleIdx="2" presStyleCnt="18">
        <dgm:presLayoutVars>
          <dgm:chPref val="3"/>
        </dgm:presLayoutVars>
      </dgm:prSet>
      <dgm:spPr>
        <a:xfrm>
          <a:off x="1244930" y="2478779"/>
          <a:ext cx="396576" cy="1490578"/>
        </a:xfrm>
        <a:prstGeom prst="roundRect">
          <a:avLst>
            <a:gd name="adj" fmla="val 10000"/>
          </a:avLst>
        </a:prstGeom>
      </dgm:spPr>
    </dgm:pt>
    <dgm:pt modelId="{474654CA-B921-FD4A-861D-C96B815999AC}" type="pres">
      <dgm:prSet presAssocID="{586127C5-86A9-1B40-BB04-A6D232C130D4}" presName="horzThree" presStyleCnt="0"/>
      <dgm:spPr/>
    </dgm:pt>
    <dgm:pt modelId="{B24AD893-D3D0-9E40-AFA5-6158CDC61546}" type="pres">
      <dgm:prSet presAssocID="{ABE6D513-CFB2-D845-A933-C49013BCA045}" presName="sibSpaceThree" presStyleCnt="0"/>
      <dgm:spPr/>
    </dgm:pt>
    <dgm:pt modelId="{157A501D-FA0F-5744-8A62-6B2314844A51}" type="pres">
      <dgm:prSet presAssocID="{2F5DA202-6E65-6F49-92F1-D4631952E591}" presName="vertThree" presStyleCnt="0"/>
      <dgm:spPr/>
    </dgm:pt>
    <dgm:pt modelId="{B324AC54-D403-4444-AF0D-AA08DD28CE23}" type="pres">
      <dgm:prSet presAssocID="{2F5DA202-6E65-6F49-92F1-D4631952E591}" presName="txThree" presStyleLbl="node3" presStyleIdx="3" presStyleCnt="18">
        <dgm:presLayoutVars>
          <dgm:chPref val="3"/>
        </dgm:presLayoutVars>
      </dgm:prSet>
      <dgm:spPr>
        <a:xfrm>
          <a:off x="1658163" y="2478779"/>
          <a:ext cx="396576" cy="1490578"/>
        </a:xfrm>
        <a:prstGeom prst="roundRect">
          <a:avLst>
            <a:gd name="adj" fmla="val 10000"/>
          </a:avLst>
        </a:prstGeom>
      </dgm:spPr>
    </dgm:pt>
    <dgm:pt modelId="{CB242F38-D9F3-8A48-9421-EFE2850BB59E}" type="pres">
      <dgm:prSet presAssocID="{2F5DA202-6E65-6F49-92F1-D4631952E591}" presName="horzThree" presStyleCnt="0"/>
      <dgm:spPr/>
    </dgm:pt>
    <dgm:pt modelId="{CF953238-9050-D640-91FA-95755A5D3C6B}" type="pres">
      <dgm:prSet presAssocID="{E0C295A8-FAE6-EA41-9270-6AC4D49596B4}" presName="sibSpaceThree" presStyleCnt="0"/>
      <dgm:spPr/>
    </dgm:pt>
    <dgm:pt modelId="{783060AD-A58B-AD45-9730-209B9E4A1F5B}" type="pres">
      <dgm:prSet presAssocID="{A2343AEC-9EAB-354E-983B-3DC80593EBA8}" presName="vertThree" presStyleCnt="0"/>
      <dgm:spPr/>
    </dgm:pt>
    <dgm:pt modelId="{0B24A68C-59AA-6D42-ADEA-3F90F1160E9F}" type="pres">
      <dgm:prSet presAssocID="{A2343AEC-9EAB-354E-983B-3DC80593EBA8}" presName="txThree" presStyleLbl="node3" presStyleIdx="4" presStyleCnt="18">
        <dgm:presLayoutVars>
          <dgm:chPref val="3"/>
        </dgm:presLayoutVars>
      </dgm:prSet>
      <dgm:spPr>
        <a:xfrm>
          <a:off x="2071396" y="2478779"/>
          <a:ext cx="396576" cy="1490578"/>
        </a:xfrm>
        <a:prstGeom prst="roundRect">
          <a:avLst>
            <a:gd name="adj" fmla="val 10000"/>
          </a:avLst>
        </a:prstGeom>
      </dgm:spPr>
    </dgm:pt>
    <dgm:pt modelId="{607D8BAA-CCC1-DB4C-AE99-94A77DF5BF2C}" type="pres">
      <dgm:prSet presAssocID="{A2343AEC-9EAB-354E-983B-3DC80593EBA8}" presName="horzThree" presStyleCnt="0"/>
      <dgm:spPr/>
    </dgm:pt>
    <dgm:pt modelId="{AEF2D2DA-F8B9-460F-A2D7-4FC6B058DAB1}" type="pres">
      <dgm:prSet presAssocID="{8FD19D2F-9308-418B-B8DC-D53C567C9CF6}" presName="sibSpaceTwo" presStyleCnt="0"/>
      <dgm:spPr/>
    </dgm:pt>
    <dgm:pt modelId="{3597175F-C3FB-4697-850E-E9E7F2778D14}" type="pres">
      <dgm:prSet presAssocID="{9D8D28F2-C07A-400A-A951-3051E6688135}" presName="vertTwo" presStyleCnt="0"/>
      <dgm:spPr/>
    </dgm:pt>
    <dgm:pt modelId="{37E03521-9345-4E6D-8876-39C4E8E930DB}" type="pres">
      <dgm:prSet presAssocID="{9D8D28F2-C07A-400A-A951-3051E6688135}" presName="txTwo" presStyleLbl="node2" presStyleIdx="1" presStyleCnt="5" custScaleX="88463" custScaleY="61901">
        <dgm:presLayoutVars>
          <dgm:chPref val="3"/>
        </dgm:presLayoutVars>
      </dgm:prSet>
      <dgm:spPr/>
    </dgm:pt>
    <dgm:pt modelId="{75F48CC8-8311-0C4F-9CEA-4CA6F23D9405}" type="pres">
      <dgm:prSet presAssocID="{9D8D28F2-C07A-400A-A951-3051E6688135}" presName="parTransTwo" presStyleCnt="0"/>
      <dgm:spPr/>
    </dgm:pt>
    <dgm:pt modelId="{55C6C0BC-7D42-4A61-AC1F-42766962059E}" type="pres">
      <dgm:prSet presAssocID="{9D8D28F2-C07A-400A-A951-3051E6688135}" presName="horzTwo" presStyleCnt="0"/>
      <dgm:spPr/>
    </dgm:pt>
    <dgm:pt modelId="{199EAFEE-0C70-7C48-BEE9-4E40EEED20C2}" type="pres">
      <dgm:prSet presAssocID="{4E740145-27E5-AC44-A982-5250241CD99A}" presName="vertThree" presStyleCnt="0"/>
      <dgm:spPr/>
    </dgm:pt>
    <dgm:pt modelId="{344FBD10-696F-E344-AB7F-A5EE80260A70}" type="pres">
      <dgm:prSet presAssocID="{4E740145-27E5-AC44-A982-5250241CD99A}" presName="txThree" presStyleLbl="node3" presStyleIdx="5" presStyleCnt="18">
        <dgm:presLayoutVars>
          <dgm:chPref val="3"/>
        </dgm:presLayoutVars>
      </dgm:prSet>
      <dgm:spPr>
        <a:xfrm>
          <a:off x="2501285" y="2478779"/>
          <a:ext cx="396576" cy="1490578"/>
        </a:xfrm>
        <a:prstGeom prst="roundRect">
          <a:avLst>
            <a:gd name="adj" fmla="val 10000"/>
          </a:avLst>
        </a:prstGeom>
      </dgm:spPr>
    </dgm:pt>
    <dgm:pt modelId="{15FFBB76-024E-8C49-94DD-7EA6BC628FE9}" type="pres">
      <dgm:prSet presAssocID="{4E740145-27E5-AC44-A982-5250241CD99A}" presName="horzThree" presStyleCnt="0"/>
      <dgm:spPr/>
    </dgm:pt>
    <dgm:pt modelId="{50DEF056-32B8-3842-80E3-DF134106E573}" type="pres">
      <dgm:prSet presAssocID="{7733AD8D-9E24-914C-87C4-6966D0EA7D66}" presName="sibSpaceThree" presStyleCnt="0"/>
      <dgm:spPr/>
    </dgm:pt>
    <dgm:pt modelId="{083BF69B-B7CA-F146-B8FC-A690D22BDB11}" type="pres">
      <dgm:prSet presAssocID="{BFCDB326-1C39-5147-8059-4B11D590CE81}" presName="vertThree" presStyleCnt="0"/>
      <dgm:spPr/>
    </dgm:pt>
    <dgm:pt modelId="{EFA90631-A2E9-F644-A4C2-82CE25D58B51}" type="pres">
      <dgm:prSet presAssocID="{BFCDB326-1C39-5147-8059-4B11D590CE81}" presName="txThree" presStyleLbl="node3" presStyleIdx="6" presStyleCnt="18">
        <dgm:presLayoutVars>
          <dgm:chPref val="3"/>
        </dgm:presLayoutVars>
      </dgm:prSet>
      <dgm:spPr>
        <a:xfrm>
          <a:off x="2914518" y="2478779"/>
          <a:ext cx="396576" cy="1490578"/>
        </a:xfrm>
        <a:prstGeom prst="roundRect">
          <a:avLst>
            <a:gd name="adj" fmla="val 10000"/>
          </a:avLst>
        </a:prstGeom>
      </dgm:spPr>
    </dgm:pt>
    <dgm:pt modelId="{D810E489-83D5-5B48-97A3-B2D2D1E0860E}" type="pres">
      <dgm:prSet presAssocID="{BFCDB326-1C39-5147-8059-4B11D590CE81}" presName="horzThree" presStyleCnt="0"/>
      <dgm:spPr/>
    </dgm:pt>
    <dgm:pt modelId="{374920DC-2412-DA4A-9FDE-B44E4429D7C0}" type="pres">
      <dgm:prSet presAssocID="{0944679F-0CF9-EB41-A714-91E50993E0E7}" presName="sibSpaceThree" presStyleCnt="0"/>
      <dgm:spPr/>
    </dgm:pt>
    <dgm:pt modelId="{F692A328-7457-6A4C-A7E9-1D3C36658456}" type="pres">
      <dgm:prSet presAssocID="{54131277-8F42-5245-A703-A924B417F674}" presName="vertThree" presStyleCnt="0"/>
      <dgm:spPr/>
    </dgm:pt>
    <dgm:pt modelId="{7C5B8608-284B-3E45-83BE-E8AA3FFFFB15}" type="pres">
      <dgm:prSet presAssocID="{54131277-8F42-5245-A703-A924B417F674}" presName="txThree" presStyleLbl="node3" presStyleIdx="7" presStyleCnt="18">
        <dgm:presLayoutVars>
          <dgm:chPref val="3"/>
        </dgm:presLayoutVars>
      </dgm:prSet>
      <dgm:spPr>
        <a:xfrm>
          <a:off x="3327751" y="2478779"/>
          <a:ext cx="396576" cy="1490578"/>
        </a:xfrm>
        <a:prstGeom prst="roundRect">
          <a:avLst>
            <a:gd name="adj" fmla="val 10000"/>
          </a:avLst>
        </a:prstGeom>
      </dgm:spPr>
    </dgm:pt>
    <dgm:pt modelId="{2F81F7FC-FA5C-7B46-B82F-DBAE49993CD8}" type="pres">
      <dgm:prSet presAssocID="{54131277-8F42-5245-A703-A924B417F674}" presName="horzThree" presStyleCnt="0"/>
      <dgm:spPr/>
    </dgm:pt>
    <dgm:pt modelId="{07581B5E-CB26-7E4E-8E3B-4FC8743E16D9}" type="pres">
      <dgm:prSet presAssocID="{C0BAF961-63EF-6C4F-8DA3-5B08B0FA4943}" presName="sibSpaceThree" presStyleCnt="0"/>
      <dgm:spPr/>
    </dgm:pt>
    <dgm:pt modelId="{860FA53C-1D0A-1440-AEAF-6AD4F7AC963E}" type="pres">
      <dgm:prSet presAssocID="{661F2ACC-B853-694B-BBB7-224D5E591A42}" presName="vertThree" presStyleCnt="0"/>
      <dgm:spPr/>
    </dgm:pt>
    <dgm:pt modelId="{82CD57C2-660E-9D47-8B45-76D90CDE4418}" type="pres">
      <dgm:prSet presAssocID="{661F2ACC-B853-694B-BBB7-224D5E591A42}" presName="txThree" presStyleLbl="node3" presStyleIdx="8" presStyleCnt="18">
        <dgm:presLayoutVars>
          <dgm:chPref val="3"/>
        </dgm:presLayoutVars>
      </dgm:prSet>
      <dgm:spPr>
        <a:xfrm>
          <a:off x="3740984" y="2478779"/>
          <a:ext cx="396576" cy="1490578"/>
        </a:xfrm>
        <a:prstGeom prst="roundRect">
          <a:avLst>
            <a:gd name="adj" fmla="val 10000"/>
          </a:avLst>
        </a:prstGeom>
      </dgm:spPr>
    </dgm:pt>
    <dgm:pt modelId="{8105AE83-2E27-4740-B6B4-7092D7F2AC21}" type="pres">
      <dgm:prSet presAssocID="{661F2ACC-B853-694B-BBB7-224D5E591A42}" presName="horzThree" presStyleCnt="0"/>
      <dgm:spPr/>
    </dgm:pt>
    <dgm:pt modelId="{FBC7F1DA-4C4D-514E-8D78-1E068E8A227E}" type="pres">
      <dgm:prSet presAssocID="{5C1B152B-B9FB-6049-9501-263AB281AD52}" presName="sibSpaceThree" presStyleCnt="0"/>
      <dgm:spPr/>
    </dgm:pt>
    <dgm:pt modelId="{42393A73-A58B-8147-9019-48D1044CC079}" type="pres">
      <dgm:prSet presAssocID="{2F4E1935-9E61-7C4D-8E26-DFDC753FB8C0}" presName="vertThree" presStyleCnt="0"/>
      <dgm:spPr/>
    </dgm:pt>
    <dgm:pt modelId="{5E6CDE21-2EE1-3142-819F-C39C665DD5B8}" type="pres">
      <dgm:prSet presAssocID="{2F4E1935-9E61-7C4D-8E26-DFDC753FB8C0}" presName="txThree" presStyleLbl="node3" presStyleIdx="9" presStyleCnt="18">
        <dgm:presLayoutVars>
          <dgm:chPref val="3"/>
        </dgm:presLayoutVars>
      </dgm:prSet>
      <dgm:spPr>
        <a:xfrm>
          <a:off x="4154216" y="2478779"/>
          <a:ext cx="396576" cy="1490578"/>
        </a:xfrm>
        <a:prstGeom prst="roundRect">
          <a:avLst>
            <a:gd name="adj" fmla="val 10000"/>
          </a:avLst>
        </a:prstGeom>
      </dgm:spPr>
    </dgm:pt>
    <dgm:pt modelId="{5DBDBF06-CE9B-A847-8983-7E4CF83F31EA}" type="pres">
      <dgm:prSet presAssocID="{2F4E1935-9E61-7C4D-8E26-DFDC753FB8C0}" presName="horzThree" presStyleCnt="0"/>
      <dgm:spPr/>
    </dgm:pt>
    <dgm:pt modelId="{37AE7880-4843-AC4B-8DA0-45EC5D00420B}" type="pres">
      <dgm:prSet presAssocID="{066696A0-A457-BD4C-85EC-B9AC753CA260}" presName="sibSpaceThree" presStyleCnt="0"/>
      <dgm:spPr/>
    </dgm:pt>
    <dgm:pt modelId="{4DC7A921-9D7E-9D49-A1DE-E8F89B65282C}" type="pres">
      <dgm:prSet presAssocID="{356578B6-623F-8B44-A9B0-FECF01C74D68}" presName="vertThree" presStyleCnt="0"/>
      <dgm:spPr/>
    </dgm:pt>
    <dgm:pt modelId="{2351B42C-B87A-2643-B766-3E0E10F6F0C9}" type="pres">
      <dgm:prSet presAssocID="{356578B6-623F-8B44-A9B0-FECF01C74D68}" presName="txThree" presStyleLbl="node3" presStyleIdx="10" presStyleCnt="18">
        <dgm:presLayoutVars>
          <dgm:chPref val="3"/>
        </dgm:presLayoutVars>
      </dgm:prSet>
      <dgm:spPr>
        <a:xfrm>
          <a:off x="4567449" y="2478779"/>
          <a:ext cx="396576" cy="1490578"/>
        </a:xfrm>
        <a:prstGeom prst="roundRect">
          <a:avLst>
            <a:gd name="adj" fmla="val 10000"/>
          </a:avLst>
        </a:prstGeom>
      </dgm:spPr>
    </dgm:pt>
    <dgm:pt modelId="{2A4977D5-64A5-C548-BC2A-0246B1D4434F}" type="pres">
      <dgm:prSet presAssocID="{356578B6-623F-8B44-A9B0-FECF01C74D68}" presName="horzThree" presStyleCnt="0"/>
      <dgm:spPr/>
    </dgm:pt>
    <dgm:pt modelId="{15748D05-8BB8-4DC7-805A-4FD654CE3E76}" type="pres">
      <dgm:prSet presAssocID="{510A39AB-712D-47D9-B0DC-D4C9B59ADBB0}" presName="sibSpaceTwo" presStyleCnt="0"/>
      <dgm:spPr/>
    </dgm:pt>
    <dgm:pt modelId="{10710985-C7BF-4360-9986-68139990E535}" type="pres">
      <dgm:prSet presAssocID="{7A3DFBDB-915F-40B1-8A10-7BD9C8FF3547}" presName="vertTwo" presStyleCnt="0"/>
      <dgm:spPr/>
    </dgm:pt>
    <dgm:pt modelId="{66C08BA9-12D1-4824-B640-2DA136D3B958}" type="pres">
      <dgm:prSet presAssocID="{7A3DFBDB-915F-40B1-8A10-7BD9C8FF3547}" presName="txTwo" presStyleLbl="node2" presStyleIdx="2" presStyleCnt="5" custScaleX="216978" custScaleY="61901" custLinFactNeighborX="-12767">
        <dgm:presLayoutVars>
          <dgm:chPref val="3"/>
        </dgm:presLayoutVars>
      </dgm:prSet>
      <dgm:spPr>
        <a:xfrm>
          <a:off x="5410571" y="1139046"/>
          <a:ext cx="396576" cy="1164678"/>
        </a:xfrm>
        <a:prstGeom prst="roundRect">
          <a:avLst>
            <a:gd name="adj" fmla="val 10000"/>
          </a:avLst>
        </a:prstGeom>
      </dgm:spPr>
    </dgm:pt>
    <dgm:pt modelId="{CBFCAEC0-8B03-7D4D-943B-DCDFBBFE4648}" type="pres">
      <dgm:prSet presAssocID="{7A3DFBDB-915F-40B1-8A10-7BD9C8FF3547}" presName="parTransTwo" presStyleCnt="0"/>
      <dgm:spPr/>
    </dgm:pt>
    <dgm:pt modelId="{07879616-1BD1-4A13-BD5E-D21D8010FFB1}" type="pres">
      <dgm:prSet presAssocID="{7A3DFBDB-915F-40B1-8A10-7BD9C8FF3547}" presName="horzTwo" presStyleCnt="0"/>
      <dgm:spPr/>
    </dgm:pt>
    <dgm:pt modelId="{533F3196-2FC6-2148-8A1C-52B6CBD967BC}" type="pres">
      <dgm:prSet presAssocID="{FA141A5E-19C3-B74B-B9BC-C17A8F30360C}" presName="vertThree" presStyleCnt="0"/>
      <dgm:spPr/>
    </dgm:pt>
    <dgm:pt modelId="{7C1209BC-1BE1-0E40-8E38-BB507625DEF3}" type="pres">
      <dgm:prSet presAssocID="{FA141A5E-19C3-B74B-B9BC-C17A8F30360C}" presName="txThree" presStyleLbl="node3" presStyleIdx="11" presStyleCnt="18">
        <dgm:presLayoutVars>
          <dgm:chPref val="3"/>
        </dgm:presLayoutVars>
      </dgm:prSet>
      <dgm:spPr>
        <a:xfrm>
          <a:off x="5410571" y="2478779"/>
          <a:ext cx="396576" cy="1490578"/>
        </a:xfrm>
        <a:prstGeom prst="roundRect">
          <a:avLst>
            <a:gd name="adj" fmla="val 10000"/>
          </a:avLst>
        </a:prstGeom>
      </dgm:spPr>
    </dgm:pt>
    <dgm:pt modelId="{E5C02034-103C-3C40-91EC-8E3ECD300F1E}" type="pres">
      <dgm:prSet presAssocID="{FA141A5E-19C3-B74B-B9BC-C17A8F30360C}" presName="horzThree" presStyleCnt="0"/>
      <dgm:spPr/>
    </dgm:pt>
    <dgm:pt modelId="{B17C5EB7-DAED-45C5-9547-4256601970EC}" type="pres">
      <dgm:prSet presAssocID="{2F35BE0C-CB2B-4BD9-B875-586377AE7707}" presName="sibSpaceTwo" presStyleCnt="0"/>
      <dgm:spPr/>
    </dgm:pt>
    <dgm:pt modelId="{837EB287-E647-402C-B2AD-715734578795}" type="pres">
      <dgm:prSet presAssocID="{D7E40C36-6BF4-48DB-BF2C-46F19721668A}" presName="vertTwo" presStyleCnt="0"/>
      <dgm:spPr/>
    </dgm:pt>
    <dgm:pt modelId="{55CEE2C8-D2ED-4800-9963-53AE3B677D0E}" type="pres">
      <dgm:prSet presAssocID="{D7E40C36-6BF4-48DB-BF2C-46F19721668A}" presName="txTwo" presStyleLbl="node2" presStyleIdx="3" presStyleCnt="5" custScaleY="61901">
        <dgm:presLayoutVars>
          <dgm:chPref val="3"/>
        </dgm:presLayoutVars>
      </dgm:prSet>
      <dgm:spPr/>
    </dgm:pt>
    <dgm:pt modelId="{6D8B7A4A-8C60-C548-99D1-C85F21E6F122}" type="pres">
      <dgm:prSet presAssocID="{D7E40C36-6BF4-48DB-BF2C-46F19721668A}" presName="parTransTwo" presStyleCnt="0"/>
      <dgm:spPr/>
    </dgm:pt>
    <dgm:pt modelId="{C112CC1A-FDC6-4968-B6FD-5BE088B4FED3}" type="pres">
      <dgm:prSet presAssocID="{D7E40C36-6BF4-48DB-BF2C-46F19721668A}" presName="horzTwo" presStyleCnt="0"/>
      <dgm:spPr/>
    </dgm:pt>
    <dgm:pt modelId="{818EF47D-A550-2745-83B5-DA1569186352}" type="pres">
      <dgm:prSet presAssocID="{077A4A99-8CC6-DB45-8DD8-82CD6C2F3E75}" presName="vertThree" presStyleCnt="0"/>
      <dgm:spPr/>
    </dgm:pt>
    <dgm:pt modelId="{5DC3DDEA-B60A-1E48-94B4-256056A1B25F}" type="pres">
      <dgm:prSet presAssocID="{077A4A99-8CC6-DB45-8DD8-82CD6C2F3E75}" presName="txThree" presStyleLbl="node3" presStyleIdx="12" presStyleCnt="18">
        <dgm:presLayoutVars>
          <dgm:chPref val="3"/>
        </dgm:presLayoutVars>
      </dgm:prSet>
      <dgm:spPr>
        <a:xfrm>
          <a:off x="5840460" y="2478779"/>
          <a:ext cx="396576" cy="1490578"/>
        </a:xfrm>
        <a:prstGeom prst="roundRect">
          <a:avLst>
            <a:gd name="adj" fmla="val 10000"/>
          </a:avLst>
        </a:prstGeom>
      </dgm:spPr>
    </dgm:pt>
    <dgm:pt modelId="{BBD4A506-BD1E-3743-9E39-FF8637EA6085}" type="pres">
      <dgm:prSet presAssocID="{077A4A99-8CC6-DB45-8DD8-82CD6C2F3E75}" presName="horzThree" presStyleCnt="0"/>
      <dgm:spPr/>
    </dgm:pt>
    <dgm:pt modelId="{E2F3C55B-1563-6C41-8DD6-E2E9B6195064}" type="pres">
      <dgm:prSet presAssocID="{8EC087FF-6F46-7B4D-AD88-174BAE6CD262}" presName="sibSpaceThree" presStyleCnt="0"/>
      <dgm:spPr/>
    </dgm:pt>
    <dgm:pt modelId="{A481FAFC-2D0E-6248-A13F-FA32B01810FD}" type="pres">
      <dgm:prSet presAssocID="{6F3FDD59-C62B-C243-B3AE-7DBC5A9C253C}" presName="vertThree" presStyleCnt="0"/>
      <dgm:spPr/>
    </dgm:pt>
    <dgm:pt modelId="{1E507F19-BBEA-2441-ACA7-3B26C7BED3E1}" type="pres">
      <dgm:prSet presAssocID="{6F3FDD59-C62B-C243-B3AE-7DBC5A9C253C}" presName="txThree" presStyleLbl="node3" presStyleIdx="13" presStyleCnt="18">
        <dgm:presLayoutVars>
          <dgm:chPref val="3"/>
        </dgm:presLayoutVars>
      </dgm:prSet>
      <dgm:spPr>
        <a:xfrm>
          <a:off x="6253693" y="2478779"/>
          <a:ext cx="396576" cy="1490578"/>
        </a:xfrm>
        <a:prstGeom prst="roundRect">
          <a:avLst>
            <a:gd name="adj" fmla="val 10000"/>
          </a:avLst>
        </a:prstGeom>
      </dgm:spPr>
    </dgm:pt>
    <dgm:pt modelId="{180B2D2B-475D-E942-8108-DC4E7D624CCA}" type="pres">
      <dgm:prSet presAssocID="{6F3FDD59-C62B-C243-B3AE-7DBC5A9C253C}" presName="horzThree" presStyleCnt="0"/>
      <dgm:spPr/>
    </dgm:pt>
    <dgm:pt modelId="{3BAE23E4-1979-3749-9F1C-B0BD7218814E}" type="pres">
      <dgm:prSet presAssocID="{0A7ACDC0-CDFD-764E-ACDE-7399FE36A709}" presName="sibSpaceThree" presStyleCnt="0"/>
      <dgm:spPr/>
    </dgm:pt>
    <dgm:pt modelId="{E12541C5-743C-5C42-9328-5E4396927102}" type="pres">
      <dgm:prSet presAssocID="{8B0F3BF8-7B18-D34D-AE53-C0CCE9F66179}" presName="vertThree" presStyleCnt="0"/>
      <dgm:spPr/>
    </dgm:pt>
    <dgm:pt modelId="{1BB1883B-C8FC-B546-9EA8-89DBC72C26C2}" type="pres">
      <dgm:prSet presAssocID="{8B0F3BF8-7B18-D34D-AE53-C0CCE9F66179}" presName="txThree" presStyleLbl="node3" presStyleIdx="14" presStyleCnt="18">
        <dgm:presLayoutVars>
          <dgm:chPref val="3"/>
        </dgm:presLayoutVars>
      </dgm:prSet>
      <dgm:spPr>
        <a:xfrm>
          <a:off x="6666926" y="2478779"/>
          <a:ext cx="396576" cy="1490578"/>
        </a:xfrm>
        <a:prstGeom prst="roundRect">
          <a:avLst>
            <a:gd name="adj" fmla="val 10000"/>
          </a:avLst>
        </a:prstGeom>
      </dgm:spPr>
    </dgm:pt>
    <dgm:pt modelId="{788DF89F-F2FE-5D43-B980-1657A1AD0406}" type="pres">
      <dgm:prSet presAssocID="{8B0F3BF8-7B18-D34D-AE53-C0CCE9F66179}" presName="horzThree" presStyleCnt="0"/>
      <dgm:spPr/>
    </dgm:pt>
    <dgm:pt modelId="{A9CA75EE-88AD-5C40-B06E-436F798FFF35}" type="pres">
      <dgm:prSet presAssocID="{A82FB5F4-B016-854C-A051-D84139F7B952}" presName="sibSpaceThree" presStyleCnt="0"/>
      <dgm:spPr/>
    </dgm:pt>
    <dgm:pt modelId="{57ACB0B4-56B4-D046-802E-BE6D08922DB4}" type="pres">
      <dgm:prSet presAssocID="{EBACB7D1-59DF-5946-8758-32A7ACB5B829}" presName="vertThree" presStyleCnt="0"/>
      <dgm:spPr/>
    </dgm:pt>
    <dgm:pt modelId="{C6526FEA-0B2B-DA4D-9ADF-F4C873E7345E}" type="pres">
      <dgm:prSet presAssocID="{EBACB7D1-59DF-5946-8758-32A7ACB5B829}" presName="txThree" presStyleLbl="node3" presStyleIdx="15" presStyleCnt="18">
        <dgm:presLayoutVars>
          <dgm:chPref val="3"/>
        </dgm:presLayoutVars>
      </dgm:prSet>
      <dgm:spPr>
        <a:xfrm>
          <a:off x="7080159" y="2478779"/>
          <a:ext cx="396576" cy="1490578"/>
        </a:xfrm>
        <a:prstGeom prst="roundRect">
          <a:avLst>
            <a:gd name="adj" fmla="val 10000"/>
          </a:avLst>
        </a:prstGeom>
      </dgm:spPr>
    </dgm:pt>
    <dgm:pt modelId="{FCDF55CD-BE3E-3F46-BFBC-CC7C9771A422}" type="pres">
      <dgm:prSet presAssocID="{EBACB7D1-59DF-5946-8758-32A7ACB5B829}" presName="horzThree" presStyleCnt="0"/>
      <dgm:spPr/>
    </dgm:pt>
    <dgm:pt modelId="{47FB273C-1DEB-4F08-886C-6320371D7FE9}" type="pres">
      <dgm:prSet presAssocID="{9CE01142-0006-4542-B82A-EEB09C3AC938}" presName="sibSpaceTwo" presStyleCnt="0"/>
      <dgm:spPr/>
    </dgm:pt>
    <dgm:pt modelId="{B16EC57E-AC18-4363-AE9F-8F0E1E2FA57E}" type="pres">
      <dgm:prSet presAssocID="{121F737A-6FEF-4076-A679-59E7B7D35A31}" presName="vertTwo" presStyleCnt="0"/>
      <dgm:spPr/>
    </dgm:pt>
    <dgm:pt modelId="{17029F0D-894A-4404-A28A-4471EF11B2A2}" type="pres">
      <dgm:prSet presAssocID="{121F737A-6FEF-4076-A679-59E7B7D35A31}" presName="txTwo" presStyleLbl="node2" presStyleIdx="4" presStyleCnt="5" custScaleX="135466" custScaleY="62196">
        <dgm:presLayoutVars>
          <dgm:chPref val="3"/>
        </dgm:presLayoutVars>
      </dgm:prSet>
      <dgm:spPr/>
    </dgm:pt>
    <dgm:pt modelId="{616F4C22-0FB0-5447-8AED-9332DD07DC0E}" type="pres">
      <dgm:prSet presAssocID="{121F737A-6FEF-4076-A679-59E7B7D35A31}" presName="parTransTwo" presStyleCnt="0"/>
      <dgm:spPr/>
    </dgm:pt>
    <dgm:pt modelId="{D20C3D07-D42D-437C-9C18-84946AA9C15C}" type="pres">
      <dgm:prSet presAssocID="{121F737A-6FEF-4076-A679-59E7B7D35A31}" presName="horzTwo" presStyleCnt="0"/>
      <dgm:spPr/>
    </dgm:pt>
    <dgm:pt modelId="{05C1C956-31D6-E947-B2E8-913769EBE1D9}" type="pres">
      <dgm:prSet presAssocID="{847DFA99-B582-5946-960D-272A5001A65B}" presName="vertThree" presStyleCnt="0"/>
      <dgm:spPr/>
    </dgm:pt>
    <dgm:pt modelId="{D5E57159-149F-D94D-8741-76F90C7154F7}" type="pres">
      <dgm:prSet presAssocID="{847DFA99-B582-5946-960D-272A5001A65B}" presName="txThree" presStyleLbl="node3" presStyleIdx="16" presStyleCnt="18" custLinFactNeighborX="9119" custLinFactNeighborY="23">
        <dgm:presLayoutVars>
          <dgm:chPref val="3"/>
        </dgm:presLayoutVars>
      </dgm:prSet>
      <dgm:spPr>
        <a:xfrm>
          <a:off x="7510048" y="2478779"/>
          <a:ext cx="396576" cy="1490578"/>
        </a:xfrm>
        <a:prstGeom prst="roundRect">
          <a:avLst>
            <a:gd name="adj" fmla="val 10000"/>
          </a:avLst>
        </a:prstGeom>
      </dgm:spPr>
    </dgm:pt>
    <dgm:pt modelId="{33BEEE0A-CB4B-1B42-ADB7-239D26EE568A}" type="pres">
      <dgm:prSet presAssocID="{847DFA99-B582-5946-960D-272A5001A65B}" presName="horzThree" presStyleCnt="0"/>
      <dgm:spPr/>
    </dgm:pt>
    <dgm:pt modelId="{705568BB-42CC-434E-B7AF-233F30D33DDD}" type="pres">
      <dgm:prSet presAssocID="{37E91AF8-76D2-C84B-980B-A0E680554134}" presName="sibSpaceThree" presStyleCnt="0"/>
      <dgm:spPr/>
    </dgm:pt>
    <dgm:pt modelId="{99F133E5-AA94-BB4C-B01C-14A28CFA4D56}" type="pres">
      <dgm:prSet presAssocID="{92D5C1F2-ADFE-1842-B7FB-75D2085B4EC4}" presName="vertThree" presStyleCnt="0"/>
      <dgm:spPr/>
    </dgm:pt>
    <dgm:pt modelId="{2B646ECD-2935-CA40-BB18-F9A92874F4EB}" type="pres">
      <dgm:prSet presAssocID="{92D5C1F2-ADFE-1842-B7FB-75D2085B4EC4}" presName="txThree" presStyleLbl="node3" presStyleIdx="17" presStyleCnt="18" custLinFactNeighborX="27358">
        <dgm:presLayoutVars>
          <dgm:chPref val="3"/>
        </dgm:presLayoutVars>
      </dgm:prSet>
      <dgm:spPr>
        <a:xfrm>
          <a:off x="7923281" y="2478779"/>
          <a:ext cx="396576" cy="1490578"/>
        </a:xfrm>
        <a:prstGeom prst="roundRect">
          <a:avLst>
            <a:gd name="adj" fmla="val 10000"/>
          </a:avLst>
        </a:prstGeom>
      </dgm:spPr>
    </dgm:pt>
    <dgm:pt modelId="{C7246780-FE5B-4448-A3D6-8230F064D431}" type="pres">
      <dgm:prSet presAssocID="{92D5C1F2-ADFE-1842-B7FB-75D2085B4EC4}" presName="horzThree" presStyleCnt="0"/>
      <dgm:spPr/>
    </dgm:pt>
  </dgm:ptLst>
  <dgm:cxnLst>
    <dgm:cxn modelId="{6CA75F00-9AF8-AE41-9AC5-0E20BF700F6D}" srcId="{D7E40C36-6BF4-48DB-BF2C-46F19721668A}" destId="{EBACB7D1-59DF-5946-8758-32A7ACB5B829}" srcOrd="3" destOrd="0" parTransId="{E80523E7-5CA0-5E48-A9CC-43BE9AC920CB}" sibTransId="{BB2639C6-D202-F143-9868-0B68C2DA655C}"/>
    <dgm:cxn modelId="{7D607C0D-C038-426D-AF35-8075742E692E}" type="presOf" srcId="{2F4E1935-9E61-7C4D-8E26-DFDC753FB8C0}" destId="{5E6CDE21-2EE1-3142-819F-C39C665DD5B8}" srcOrd="0" destOrd="0" presId="urn:microsoft.com/office/officeart/2005/8/layout/hierarchy4"/>
    <dgm:cxn modelId="{B5A4A414-EF53-4D54-A814-CD065E06B15F}" type="presOf" srcId="{4A1D892F-E162-4645-9EA3-6A6A63B2891D}" destId="{BFF19907-6FA0-42FE-9ABF-059AC1D2D7EF}" srcOrd="0" destOrd="0" presId="urn:microsoft.com/office/officeart/2005/8/layout/hierarchy4"/>
    <dgm:cxn modelId="{892BD717-4113-46B0-8F93-865D9424FD4A}" type="presOf" srcId="{7A3DFBDB-915F-40B1-8A10-7BD9C8FF3547}" destId="{66C08BA9-12D1-4824-B640-2DA136D3B958}" srcOrd="0" destOrd="0" presId="urn:microsoft.com/office/officeart/2005/8/layout/hierarchy4"/>
    <dgm:cxn modelId="{1FEF951E-4773-4642-B145-CAE389656C9A}" srcId="{4A1D892F-E162-4645-9EA3-6A6A63B2891D}" destId="{586127C5-86A9-1B40-BB04-A6D232C130D4}" srcOrd="2" destOrd="0" parTransId="{F7481F09-7C10-E644-A912-546FECDB4C09}" sibTransId="{ABE6D513-CFB2-D845-A933-C49013BCA045}"/>
    <dgm:cxn modelId="{02A4061F-EEEB-4214-B593-BB6ED4AE0854}" srcId="{6A3EE6CC-9511-4DB7-8E5F-C4C2A26C116D}" destId="{7A3DFBDB-915F-40B1-8A10-7BD9C8FF3547}" srcOrd="2" destOrd="0" parTransId="{04987656-EF6F-4B5A-88BA-54CF9A591A58}" sibTransId="{2F35BE0C-CB2B-4BD9-B875-586377AE7707}"/>
    <dgm:cxn modelId="{ED5B3820-8785-104F-AFF2-68356DF22AC0}" srcId="{121F737A-6FEF-4076-A679-59E7B7D35A31}" destId="{847DFA99-B582-5946-960D-272A5001A65B}" srcOrd="0" destOrd="0" parTransId="{EA111341-9A12-B74B-AA3B-812F541F553A}" sibTransId="{37E91AF8-76D2-C84B-980B-A0E680554134}"/>
    <dgm:cxn modelId="{A3E28C23-B8C0-414F-A528-E4A23E88CBEE}" type="presOf" srcId="{356578B6-623F-8B44-A9B0-FECF01C74D68}" destId="{2351B42C-B87A-2643-B766-3E0E10F6F0C9}" srcOrd="0" destOrd="0" presId="urn:microsoft.com/office/officeart/2005/8/layout/hierarchy4"/>
    <dgm:cxn modelId="{7A14F626-2134-4FD0-A3C6-96C7C45A12D2}" srcId="{6A3EE6CC-9511-4DB7-8E5F-C4C2A26C116D}" destId="{D7E40C36-6BF4-48DB-BF2C-46F19721668A}" srcOrd="3" destOrd="0" parTransId="{D2AB753F-F91E-4186-AA4A-8DD5CEDC3710}" sibTransId="{9CE01142-0006-4542-B82A-EEB09C3AC938}"/>
    <dgm:cxn modelId="{39904831-FCCE-044F-9EA4-973DBD072099}" srcId="{D7E40C36-6BF4-48DB-BF2C-46F19721668A}" destId="{6F3FDD59-C62B-C243-B3AE-7DBC5A9C253C}" srcOrd="1" destOrd="0" parTransId="{123B34CB-D780-8349-B381-A56FE0107782}" sibTransId="{0A7ACDC0-CDFD-764E-ACDE-7399FE36A709}"/>
    <dgm:cxn modelId="{CE94CD34-7AAA-43D3-88DB-9133E7C76BC0}" srcId="{6A3EE6CC-9511-4DB7-8E5F-C4C2A26C116D}" destId="{9D8D28F2-C07A-400A-A951-3051E6688135}" srcOrd="1" destOrd="0" parTransId="{73020582-5C25-42B1-BE7B-D2CB95308BBF}" sibTransId="{510A39AB-712D-47D9-B0DC-D4C9B59ADBB0}"/>
    <dgm:cxn modelId="{AB079D35-C345-C44B-BFE0-14CA5D8CC884}" srcId="{9D8D28F2-C07A-400A-A951-3051E6688135}" destId="{4E740145-27E5-AC44-A982-5250241CD99A}" srcOrd="0" destOrd="0" parTransId="{BAF24CD3-8C7B-E94B-9DB9-1F4A9B638272}" sibTransId="{7733AD8D-9E24-914C-87C4-6966D0EA7D66}"/>
    <dgm:cxn modelId="{AB9B0739-AA9E-F44B-91EC-48DC1569677D}" srcId="{9D8D28F2-C07A-400A-A951-3051E6688135}" destId="{661F2ACC-B853-694B-BBB7-224D5E591A42}" srcOrd="3" destOrd="0" parTransId="{61974A0E-A7A4-774B-97CD-FD5BC67E5C2D}" sibTransId="{5C1B152B-B9FB-6049-9501-263AB281AD52}"/>
    <dgm:cxn modelId="{FAAE903A-F215-4182-9F81-87B52943435C}" type="presOf" srcId="{B1B888C1-09C6-4CF5-A7A6-9CB81C18D46B}" destId="{F5A3E3C4-FBCA-442D-B0C1-80C20FD5B7DD}" srcOrd="0" destOrd="0" presId="urn:microsoft.com/office/officeart/2005/8/layout/hierarchy4"/>
    <dgm:cxn modelId="{AC74C35B-B7E8-9840-80BC-F7CE88D716B2}" srcId="{7A3DFBDB-915F-40B1-8A10-7BD9C8FF3547}" destId="{FA141A5E-19C3-B74B-B9BC-C17A8F30360C}" srcOrd="0" destOrd="0" parTransId="{DCE97653-FF51-5B40-B6EE-2E000F07F32A}" sibTransId="{529E9161-7E2F-7D49-AC49-7C91FA52AB44}"/>
    <dgm:cxn modelId="{E1769F5D-926F-CE44-93C8-FA22FB05142E}" srcId="{9D8D28F2-C07A-400A-A951-3051E6688135}" destId="{54131277-8F42-5245-A703-A924B417F674}" srcOrd="2" destOrd="0" parTransId="{B55BD9CB-80DC-FE40-B71E-AE2FAE048706}" sibTransId="{C0BAF961-63EF-6C4F-8DA3-5B08B0FA4943}"/>
    <dgm:cxn modelId="{14351141-19DB-42E9-99B5-05F8262CE415}" type="presOf" srcId="{2F5DA202-6E65-6F49-92F1-D4631952E591}" destId="{B324AC54-D403-4444-AF0D-AA08DD28CE23}" srcOrd="0" destOrd="0" presId="urn:microsoft.com/office/officeart/2005/8/layout/hierarchy4"/>
    <dgm:cxn modelId="{8206CB42-EFD0-F743-87CB-D68D704B3E31}" srcId="{D7E40C36-6BF4-48DB-BF2C-46F19721668A}" destId="{077A4A99-8CC6-DB45-8DD8-82CD6C2F3E75}" srcOrd="0" destOrd="0" parTransId="{739ABE1C-2043-8146-9769-29C2B09188F3}" sibTransId="{8EC087FF-6F46-7B4D-AD88-174BAE6CD262}"/>
    <dgm:cxn modelId="{693B3F43-57D1-47F3-A93D-2BE962316C33}" type="presOf" srcId="{661F2ACC-B853-694B-BBB7-224D5E591A42}" destId="{82CD57C2-660E-9D47-8B45-76D90CDE4418}" srcOrd="0" destOrd="0" presId="urn:microsoft.com/office/officeart/2005/8/layout/hierarchy4"/>
    <dgm:cxn modelId="{6D815643-4847-4248-9723-56E8536AF4B0}" type="presOf" srcId="{109FBD6D-83BB-0C4F-9A97-317419FCADC4}" destId="{D222C15D-A9AE-3841-BE84-B5186805E99C}" srcOrd="0" destOrd="0" presId="urn:microsoft.com/office/officeart/2005/8/layout/hierarchy4"/>
    <dgm:cxn modelId="{AAFFCE65-2E46-1D46-A5CD-AEDE8B19EC84}" srcId="{4A1D892F-E162-4645-9EA3-6A6A63B2891D}" destId="{2F5DA202-6E65-6F49-92F1-D4631952E591}" srcOrd="3" destOrd="0" parTransId="{003A4AFB-4CAB-B749-AC64-6E0D250A5EB5}" sibTransId="{E0C295A8-FAE6-EA41-9270-6AC4D49596B4}"/>
    <dgm:cxn modelId="{AF479347-5FFB-3343-8587-176F10A8BBD4}" srcId="{4A1D892F-E162-4645-9EA3-6A6A63B2891D}" destId="{2E7DF8C4-C259-9040-B9A2-2F9186CFB5BD}" srcOrd="1" destOrd="0" parTransId="{4CD69A88-096F-F747-8663-79E23334FE8C}" sibTransId="{8BDD9F43-DAD9-CA4C-82CC-794B265DCA3E}"/>
    <dgm:cxn modelId="{2677DB68-F7FC-4A9E-863A-E84AB807082C}" type="presOf" srcId="{077A4A99-8CC6-DB45-8DD8-82CD6C2F3E75}" destId="{5DC3DDEA-B60A-1E48-94B4-256056A1B25F}" srcOrd="0" destOrd="0" presId="urn:microsoft.com/office/officeart/2005/8/layout/hierarchy4"/>
    <dgm:cxn modelId="{CBA97E6A-A96C-4DD1-B2E3-0BB81164D2D3}" type="presOf" srcId="{D7E40C36-6BF4-48DB-BF2C-46F19721668A}" destId="{55CEE2C8-D2ED-4800-9963-53AE3B677D0E}" srcOrd="0" destOrd="0" presId="urn:microsoft.com/office/officeart/2005/8/layout/hierarchy4"/>
    <dgm:cxn modelId="{D53E526F-5CD1-4540-8058-D5C95A106EF3}" srcId="{B1B888C1-09C6-4CF5-A7A6-9CB81C18D46B}" destId="{6A3EE6CC-9511-4DB7-8E5F-C4C2A26C116D}" srcOrd="0" destOrd="0" parTransId="{FB836E49-D640-4DB8-80ED-D224DF4072A7}" sibTransId="{19112EB4-1003-47FF-A1F4-C5C9EE844882}"/>
    <dgm:cxn modelId="{2B9F3952-6980-1443-85A2-77572B94DD93}" srcId="{4A1D892F-E162-4645-9EA3-6A6A63B2891D}" destId="{A2343AEC-9EAB-354E-983B-3DC80593EBA8}" srcOrd="4" destOrd="0" parTransId="{AB58166D-188D-7246-A5B5-7856006FC469}" sibTransId="{58418A79-0DE8-564B-9F11-86499E4E0DD5}"/>
    <dgm:cxn modelId="{0583D957-026C-4ECB-BA0D-08392D2F4C6A}" type="presOf" srcId="{9D8D28F2-C07A-400A-A951-3051E6688135}" destId="{37E03521-9345-4E6D-8876-39C4E8E930DB}" srcOrd="0" destOrd="0" presId="urn:microsoft.com/office/officeart/2005/8/layout/hierarchy4"/>
    <dgm:cxn modelId="{21895659-6836-4538-BAD8-C63E88CE5C5D}" type="presOf" srcId="{586127C5-86A9-1B40-BB04-A6D232C130D4}" destId="{4E066C82-A43F-A547-AB50-89A9425A5DFE}" srcOrd="0" destOrd="0" presId="urn:microsoft.com/office/officeart/2005/8/layout/hierarchy4"/>
    <dgm:cxn modelId="{5650D47A-EA62-46DE-A1BA-C71529016C79}" type="presOf" srcId="{6F3FDD59-C62B-C243-B3AE-7DBC5A9C253C}" destId="{1E507F19-BBEA-2441-ACA7-3B26C7BED3E1}" srcOrd="0" destOrd="0" presId="urn:microsoft.com/office/officeart/2005/8/layout/hierarchy4"/>
    <dgm:cxn modelId="{4A052689-9632-BA4F-B181-35205B611692}" srcId="{121F737A-6FEF-4076-A679-59E7B7D35A31}" destId="{92D5C1F2-ADFE-1842-B7FB-75D2085B4EC4}" srcOrd="1" destOrd="0" parTransId="{2CEB6D8B-622B-AB4F-A0CD-74310CC77552}" sibTransId="{3D7AA2C3-BA11-C541-9CB5-5318CEC4AF84}"/>
    <dgm:cxn modelId="{CB196A8D-645A-8048-AE9B-C8F786DF9D5A}" srcId="{9D8D28F2-C07A-400A-A951-3051E6688135}" destId="{356578B6-623F-8B44-A9B0-FECF01C74D68}" srcOrd="5" destOrd="0" parTransId="{3BF6B3B2-F799-B64F-BBF1-95BF800F0854}" sibTransId="{B201810E-3C51-E249-9BF8-E806D652BF6B}"/>
    <dgm:cxn modelId="{1E3ED692-67F0-4F36-B5F7-4C1AC39878B2}" type="presOf" srcId="{A2343AEC-9EAB-354E-983B-3DC80593EBA8}" destId="{0B24A68C-59AA-6D42-ADEA-3F90F1160E9F}" srcOrd="0" destOrd="0" presId="urn:microsoft.com/office/officeart/2005/8/layout/hierarchy4"/>
    <dgm:cxn modelId="{FDAF1B96-3122-BA4E-9E51-FDCCD9205860}" srcId="{9D8D28F2-C07A-400A-A951-3051E6688135}" destId="{2F4E1935-9E61-7C4D-8E26-DFDC753FB8C0}" srcOrd="4" destOrd="0" parTransId="{56431F95-83D5-9746-98FF-8A07696BB6DB}" sibTransId="{066696A0-A457-BD4C-85EC-B9AC753CA260}"/>
    <dgm:cxn modelId="{0019E49B-65A3-4C6D-9791-4053B9C4A1CC}" type="presOf" srcId="{847DFA99-B582-5946-960D-272A5001A65B}" destId="{D5E57159-149F-D94D-8741-76F90C7154F7}" srcOrd="0" destOrd="0" presId="urn:microsoft.com/office/officeart/2005/8/layout/hierarchy4"/>
    <dgm:cxn modelId="{C64E9B9C-D233-9C42-B60D-8F386C40B93A}" srcId="{D7E40C36-6BF4-48DB-BF2C-46F19721668A}" destId="{8B0F3BF8-7B18-D34D-AE53-C0CCE9F66179}" srcOrd="2" destOrd="0" parTransId="{352834C8-42C7-6540-8AE3-FDEB31762417}" sibTransId="{A82FB5F4-B016-854C-A051-D84139F7B952}"/>
    <dgm:cxn modelId="{C12F08A6-8E8A-4FF1-8658-4AACCDDD627F}" type="presOf" srcId="{BFCDB326-1C39-5147-8059-4B11D590CE81}" destId="{EFA90631-A2E9-F644-A4C2-82CE25D58B51}" srcOrd="0" destOrd="0" presId="urn:microsoft.com/office/officeart/2005/8/layout/hierarchy4"/>
    <dgm:cxn modelId="{2365B6B4-1034-4248-937A-AF54BC41191A}" type="presOf" srcId="{54131277-8F42-5245-A703-A924B417F674}" destId="{7C5B8608-284B-3E45-83BE-E8AA3FFFFB15}" srcOrd="0" destOrd="0" presId="urn:microsoft.com/office/officeart/2005/8/layout/hierarchy4"/>
    <dgm:cxn modelId="{0CE6DFB4-C743-4109-BA5E-6E72D48D2B83}" type="presOf" srcId="{92D5C1F2-ADFE-1842-B7FB-75D2085B4EC4}" destId="{2B646ECD-2935-CA40-BB18-F9A92874F4EB}" srcOrd="0" destOrd="0" presId="urn:microsoft.com/office/officeart/2005/8/layout/hierarchy4"/>
    <dgm:cxn modelId="{0E70E2BE-2F29-4E1D-9F80-BB75033458DD}" type="presOf" srcId="{FA141A5E-19C3-B74B-B9BC-C17A8F30360C}" destId="{7C1209BC-1BE1-0E40-8E38-BB507625DEF3}" srcOrd="0" destOrd="0" presId="urn:microsoft.com/office/officeart/2005/8/layout/hierarchy4"/>
    <dgm:cxn modelId="{4DDE83C4-8ADE-425D-83C8-A05E0089B6D5}" srcId="{6A3EE6CC-9511-4DB7-8E5F-C4C2A26C116D}" destId="{4A1D892F-E162-4645-9EA3-6A6A63B2891D}" srcOrd="0" destOrd="0" parTransId="{DB62D3B0-8CB5-46A3-971A-A688B52F2299}" sibTransId="{8FD19D2F-9308-418B-B8DC-D53C567C9CF6}"/>
    <dgm:cxn modelId="{D505F8C6-C60B-DD48-B796-50766B1F98B1}" srcId="{4A1D892F-E162-4645-9EA3-6A6A63B2891D}" destId="{109FBD6D-83BB-0C4F-9A97-317419FCADC4}" srcOrd="0" destOrd="0" parTransId="{D6DCCEDB-D82D-2B42-AFB8-80D64DBE5FE8}" sibTransId="{DD7123B8-547E-5C4B-9EF0-FB989BE9683D}"/>
    <dgm:cxn modelId="{69739FCF-963A-4944-92F9-A76E62BF41EB}" srcId="{9D8D28F2-C07A-400A-A951-3051E6688135}" destId="{BFCDB326-1C39-5147-8059-4B11D590CE81}" srcOrd="1" destOrd="0" parTransId="{6F1CA10C-8E03-1545-B64D-32CF7E44E7A3}" sibTransId="{0944679F-0CF9-EB41-A714-91E50993E0E7}"/>
    <dgm:cxn modelId="{F247D5CF-F4F3-4DD4-A3EC-B354BB175E58}" type="presOf" srcId="{8B0F3BF8-7B18-D34D-AE53-C0CCE9F66179}" destId="{1BB1883B-C8FC-B546-9EA8-89DBC72C26C2}" srcOrd="0" destOrd="0" presId="urn:microsoft.com/office/officeart/2005/8/layout/hierarchy4"/>
    <dgm:cxn modelId="{FD0178D1-2949-4C6D-A99B-60B179516D22}" type="presOf" srcId="{4E740145-27E5-AC44-A982-5250241CD99A}" destId="{344FBD10-696F-E344-AB7F-A5EE80260A70}" srcOrd="0" destOrd="0" presId="urn:microsoft.com/office/officeart/2005/8/layout/hierarchy4"/>
    <dgm:cxn modelId="{36485BD7-9D7C-4588-BAC0-DB72CF797211}" srcId="{6A3EE6CC-9511-4DB7-8E5F-C4C2A26C116D}" destId="{121F737A-6FEF-4076-A679-59E7B7D35A31}" srcOrd="4" destOrd="0" parTransId="{69415A14-9091-4A61-A119-8B22C9303178}" sibTransId="{49956592-A1EF-415A-B5C9-B07CECF76D13}"/>
    <dgm:cxn modelId="{6EB756DC-FD57-43ED-9A00-9D08FCA4C0C8}" type="presOf" srcId="{6A3EE6CC-9511-4DB7-8E5F-C4C2A26C116D}" destId="{97DA78AF-8C60-4425-AC6B-085042F04779}" srcOrd="0" destOrd="0" presId="urn:microsoft.com/office/officeart/2005/8/layout/hierarchy4"/>
    <dgm:cxn modelId="{33043FF7-E790-4B58-A448-CF1F153363DE}" type="presOf" srcId="{2E7DF8C4-C259-9040-B9A2-2F9186CFB5BD}" destId="{FB2B6FEE-13CC-DF40-875E-D291C0AB23FA}" srcOrd="0" destOrd="0" presId="urn:microsoft.com/office/officeart/2005/8/layout/hierarchy4"/>
    <dgm:cxn modelId="{F9FBA5F7-F09F-44C6-9064-0EF9E0FB8D82}" type="presOf" srcId="{121F737A-6FEF-4076-A679-59E7B7D35A31}" destId="{17029F0D-894A-4404-A28A-4471EF11B2A2}" srcOrd="0" destOrd="0" presId="urn:microsoft.com/office/officeart/2005/8/layout/hierarchy4"/>
    <dgm:cxn modelId="{17762DFF-F33B-4A0A-B735-824486FA7BB6}" type="presOf" srcId="{EBACB7D1-59DF-5946-8758-32A7ACB5B829}" destId="{C6526FEA-0B2B-DA4D-9ADF-F4C873E7345E}" srcOrd="0" destOrd="0" presId="urn:microsoft.com/office/officeart/2005/8/layout/hierarchy4"/>
    <dgm:cxn modelId="{98A865F3-CCD0-44B6-AED4-81DFE2B51268}" type="presParOf" srcId="{F5A3E3C4-FBCA-442D-B0C1-80C20FD5B7DD}" destId="{5A85361A-0D01-4A28-8B07-4A7DEEB303B4}" srcOrd="0" destOrd="0" presId="urn:microsoft.com/office/officeart/2005/8/layout/hierarchy4"/>
    <dgm:cxn modelId="{0938E51D-5E21-4CC1-849D-C7BB5C5D7E2B}" type="presParOf" srcId="{5A85361A-0D01-4A28-8B07-4A7DEEB303B4}" destId="{97DA78AF-8C60-4425-AC6B-085042F04779}" srcOrd="0" destOrd="0" presId="urn:microsoft.com/office/officeart/2005/8/layout/hierarchy4"/>
    <dgm:cxn modelId="{0936D503-B3A2-4A57-B18A-F4489C8A3CD6}" type="presParOf" srcId="{5A85361A-0D01-4A28-8B07-4A7DEEB303B4}" destId="{0F2CFE82-99A8-4DA7-BD44-CDB9C1291496}" srcOrd="1" destOrd="0" presId="urn:microsoft.com/office/officeart/2005/8/layout/hierarchy4"/>
    <dgm:cxn modelId="{0C58B309-DD1B-42DB-B740-B31B894884EA}" type="presParOf" srcId="{5A85361A-0D01-4A28-8B07-4A7DEEB303B4}" destId="{137140FA-DEB4-4B99-817E-71A727151A21}" srcOrd="2" destOrd="0" presId="urn:microsoft.com/office/officeart/2005/8/layout/hierarchy4"/>
    <dgm:cxn modelId="{9C065618-5F67-4C4E-821E-DA12A6BFA57F}" type="presParOf" srcId="{137140FA-DEB4-4B99-817E-71A727151A21}" destId="{CCB26E91-44BB-4FF1-AB61-B0F7B3624E84}" srcOrd="0" destOrd="0" presId="urn:microsoft.com/office/officeart/2005/8/layout/hierarchy4"/>
    <dgm:cxn modelId="{74F5256B-F378-409D-B973-215D3AB68A07}" type="presParOf" srcId="{CCB26E91-44BB-4FF1-AB61-B0F7B3624E84}" destId="{BFF19907-6FA0-42FE-9ABF-059AC1D2D7EF}" srcOrd="0" destOrd="0" presId="urn:microsoft.com/office/officeart/2005/8/layout/hierarchy4"/>
    <dgm:cxn modelId="{BE23DB5F-DAF4-4BD1-B27E-C04FFD0B73BF}" type="presParOf" srcId="{CCB26E91-44BB-4FF1-AB61-B0F7B3624E84}" destId="{45924E4A-27E5-B44A-A5CF-D005A690D544}" srcOrd="1" destOrd="0" presId="urn:microsoft.com/office/officeart/2005/8/layout/hierarchy4"/>
    <dgm:cxn modelId="{0D7229B8-6443-4BC5-96F6-A0EFC74C706A}" type="presParOf" srcId="{CCB26E91-44BB-4FF1-AB61-B0F7B3624E84}" destId="{3D5D713D-BC9E-4095-BCC7-D46B1E840FCE}" srcOrd="2" destOrd="0" presId="urn:microsoft.com/office/officeart/2005/8/layout/hierarchy4"/>
    <dgm:cxn modelId="{2A6EFA2C-15E2-45AF-8D00-FABE0883BE73}" type="presParOf" srcId="{3D5D713D-BC9E-4095-BCC7-D46B1E840FCE}" destId="{8FB0F95D-C46A-804B-A956-661E635A43C2}" srcOrd="0" destOrd="0" presId="urn:microsoft.com/office/officeart/2005/8/layout/hierarchy4"/>
    <dgm:cxn modelId="{A20B2B58-B74B-44AC-8ABB-080F35004E2F}" type="presParOf" srcId="{8FB0F95D-C46A-804B-A956-661E635A43C2}" destId="{D222C15D-A9AE-3841-BE84-B5186805E99C}" srcOrd="0" destOrd="0" presId="urn:microsoft.com/office/officeart/2005/8/layout/hierarchy4"/>
    <dgm:cxn modelId="{210844B2-2DBE-4F2B-A611-90E3C0B93E99}" type="presParOf" srcId="{8FB0F95D-C46A-804B-A956-661E635A43C2}" destId="{50B8A0E1-CED9-6343-8136-A37DE91A6FD2}" srcOrd="1" destOrd="0" presId="urn:microsoft.com/office/officeart/2005/8/layout/hierarchy4"/>
    <dgm:cxn modelId="{079F02EB-711B-479C-A7C1-9042988F261A}" type="presParOf" srcId="{3D5D713D-BC9E-4095-BCC7-D46B1E840FCE}" destId="{AB4F618B-BB7C-A446-BE36-9A7C9D7D5E37}" srcOrd="1" destOrd="0" presId="urn:microsoft.com/office/officeart/2005/8/layout/hierarchy4"/>
    <dgm:cxn modelId="{D4FB40CE-0C88-4035-BF1F-9CAE6C1F9DF6}" type="presParOf" srcId="{3D5D713D-BC9E-4095-BCC7-D46B1E840FCE}" destId="{ACD7FAA3-DAC6-3944-B62A-E97C0CB3926A}" srcOrd="2" destOrd="0" presId="urn:microsoft.com/office/officeart/2005/8/layout/hierarchy4"/>
    <dgm:cxn modelId="{C8401109-E189-42B6-92F1-9FAD2E64FC71}" type="presParOf" srcId="{ACD7FAA3-DAC6-3944-B62A-E97C0CB3926A}" destId="{FB2B6FEE-13CC-DF40-875E-D291C0AB23FA}" srcOrd="0" destOrd="0" presId="urn:microsoft.com/office/officeart/2005/8/layout/hierarchy4"/>
    <dgm:cxn modelId="{4407D86C-E4FD-4B44-BCC3-3725A1F90587}" type="presParOf" srcId="{ACD7FAA3-DAC6-3944-B62A-E97C0CB3926A}" destId="{1CD478A4-7341-4042-86F1-9664B8CFD93B}" srcOrd="1" destOrd="0" presId="urn:microsoft.com/office/officeart/2005/8/layout/hierarchy4"/>
    <dgm:cxn modelId="{A4596098-6653-4687-B059-6210BB2F63EF}" type="presParOf" srcId="{3D5D713D-BC9E-4095-BCC7-D46B1E840FCE}" destId="{E46FBEB7-44D8-D245-95F1-0D4C5F810BE5}" srcOrd="3" destOrd="0" presId="urn:microsoft.com/office/officeart/2005/8/layout/hierarchy4"/>
    <dgm:cxn modelId="{F6AC468E-3967-476E-998A-F29B8C06C572}" type="presParOf" srcId="{3D5D713D-BC9E-4095-BCC7-D46B1E840FCE}" destId="{4BCBCBE7-7205-5A4F-BDDF-00EFFD209E7D}" srcOrd="4" destOrd="0" presId="urn:microsoft.com/office/officeart/2005/8/layout/hierarchy4"/>
    <dgm:cxn modelId="{4913B633-7CD2-415C-8C9E-83937088A19F}" type="presParOf" srcId="{4BCBCBE7-7205-5A4F-BDDF-00EFFD209E7D}" destId="{4E066C82-A43F-A547-AB50-89A9425A5DFE}" srcOrd="0" destOrd="0" presId="urn:microsoft.com/office/officeart/2005/8/layout/hierarchy4"/>
    <dgm:cxn modelId="{647028F4-476B-44AF-B3D9-371384EC4821}" type="presParOf" srcId="{4BCBCBE7-7205-5A4F-BDDF-00EFFD209E7D}" destId="{474654CA-B921-FD4A-861D-C96B815999AC}" srcOrd="1" destOrd="0" presId="urn:microsoft.com/office/officeart/2005/8/layout/hierarchy4"/>
    <dgm:cxn modelId="{D2A365D2-7502-4569-9BE6-926AD76C9F91}" type="presParOf" srcId="{3D5D713D-BC9E-4095-BCC7-D46B1E840FCE}" destId="{B24AD893-D3D0-9E40-AFA5-6158CDC61546}" srcOrd="5" destOrd="0" presId="urn:microsoft.com/office/officeart/2005/8/layout/hierarchy4"/>
    <dgm:cxn modelId="{8AFBCE96-8F36-4FCD-8E66-D219F984E4E9}" type="presParOf" srcId="{3D5D713D-BC9E-4095-BCC7-D46B1E840FCE}" destId="{157A501D-FA0F-5744-8A62-6B2314844A51}" srcOrd="6" destOrd="0" presId="urn:microsoft.com/office/officeart/2005/8/layout/hierarchy4"/>
    <dgm:cxn modelId="{23AFF64E-CF49-4142-8651-D67D518817A9}" type="presParOf" srcId="{157A501D-FA0F-5744-8A62-6B2314844A51}" destId="{B324AC54-D403-4444-AF0D-AA08DD28CE23}" srcOrd="0" destOrd="0" presId="urn:microsoft.com/office/officeart/2005/8/layout/hierarchy4"/>
    <dgm:cxn modelId="{3F2A1D6B-8D48-4D72-A28D-63B367AC8432}" type="presParOf" srcId="{157A501D-FA0F-5744-8A62-6B2314844A51}" destId="{CB242F38-D9F3-8A48-9421-EFE2850BB59E}" srcOrd="1" destOrd="0" presId="urn:microsoft.com/office/officeart/2005/8/layout/hierarchy4"/>
    <dgm:cxn modelId="{C0CE3B62-2C6D-470C-BA6E-12C7C37CD9B1}" type="presParOf" srcId="{3D5D713D-BC9E-4095-BCC7-D46B1E840FCE}" destId="{CF953238-9050-D640-91FA-95755A5D3C6B}" srcOrd="7" destOrd="0" presId="urn:microsoft.com/office/officeart/2005/8/layout/hierarchy4"/>
    <dgm:cxn modelId="{A1EBF26A-B91B-4EDF-8C8D-B59F8BC19FD3}" type="presParOf" srcId="{3D5D713D-BC9E-4095-BCC7-D46B1E840FCE}" destId="{783060AD-A58B-AD45-9730-209B9E4A1F5B}" srcOrd="8" destOrd="0" presId="urn:microsoft.com/office/officeart/2005/8/layout/hierarchy4"/>
    <dgm:cxn modelId="{2FB1E4D9-5935-4747-8596-A63924C6ED84}" type="presParOf" srcId="{783060AD-A58B-AD45-9730-209B9E4A1F5B}" destId="{0B24A68C-59AA-6D42-ADEA-3F90F1160E9F}" srcOrd="0" destOrd="0" presId="urn:microsoft.com/office/officeart/2005/8/layout/hierarchy4"/>
    <dgm:cxn modelId="{D036B77C-14FE-44FA-B4B9-6E8EFC6D8261}" type="presParOf" srcId="{783060AD-A58B-AD45-9730-209B9E4A1F5B}" destId="{607D8BAA-CCC1-DB4C-AE99-94A77DF5BF2C}" srcOrd="1" destOrd="0" presId="urn:microsoft.com/office/officeart/2005/8/layout/hierarchy4"/>
    <dgm:cxn modelId="{E0E1FFFB-7124-46B1-B0D2-A51C51D1849A}" type="presParOf" srcId="{137140FA-DEB4-4B99-817E-71A727151A21}" destId="{AEF2D2DA-F8B9-460F-A2D7-4FC6B058DAB1}" srcOrd="1" destOrd="0" presId="urn:microsoft.com/office/officeart/2005/8/layout/hierarchy4"/>
    <dgm:cxn modelId="{E45E1A33-CF1C-4A7C-8E45-37961599771D}" type="presParOf" srcId="{137140FA-DEB4-4B99-817E-71A727151A21}" destId="{3597175F-C3FB-4697-850E-E9E7F2778D14}" srcOrd="2" destOrd="0" presId="urn:microsoft.com/office/officeart/2005/8/layout/hierarchy4"/>
    <dgm:cxn modelId="{8F847A6D-3ADF-4DAE-986C-CCA9BBAF5848}" type="presParOf" srcId="{3597175F-C3FB-4697-850E-E9E7F2778D14}" destId="{37E03521-9345-4E6D-8876-39C4E8E930DB}" srcOrd="0" destOrd="0" presId="urn:microsoft.com/office/officeart/2005/8/layout/hierarchy4"/>
    <dgm:cxn modelId="{8AA5C9A1-81BE-4717-A043-2198D10684F8}" type="presParOf" srcId="{3597175F-C3FB-4697-850E-E9E7F2778D14}" destId="{75F48CC8-8311-0C4F-9CEA-4CA6F23D9405}" srcOrd="1" destOrd="0" presId="urn:microsoft.com/office/officeart/2005/8/layout/hierarchy4"/>
    <dgm:cxn modelId="{9C05069B-D7D8-4574-9A05-5CD82CE564DC}" type="presParOf" srcId="{3597175F-C3FB-4697-850E-E9E7F2778D14}" destId="{55C6C0BC-7D42-4A61-AC1F-42766962059E}" srcOrd="2" destOrd="0" presId="urn:microsoft.com/office/officeart/2005/8/layout/hierarchy4"/>
    <dgm:cxn modelId="{A48DBBB3-17A4-42FA-B2C0-AAB6C70237C2}" type="presParOf" srcId="{55C6C0BC-7D42-4A61-AC1F-42766962059E}" destId="{199EAFEE-0C70-7C48-BEE9-4E40EEED20C2}" srcOrd="0" destOrd="0" presId="urn:microsoft.com/office/officeart/2005/8/layout/hierarchy4"/>
    <dgm:cxn modelId="{776C4C94-33F3-475C-86EB-CA197E044514}" type="presParOf" srcId="{199EAFEE-0C70-7C48-BEE9-4E40EEED20C2}" destId="{344FBD10-696F-E344-AB7F-A5EE80260A70}" srcOrd="0" destOrd="0" presId="urn:microsoft.com/office/officeart/2005/8/layout/hierarchy4"/>
    <dgm:cxn modelId="{FED9E852-8B58-45D0-B0D8-9D1AA8CF3DA3}" type="presParOf" srcId="{199EAFEE-0C70-7C48-BEE9-4E40EEED20C2}" destId="{15FFBB76-024E-8C49-94DD-7EA6BC628FE9}" srcOrd="1" destOrd="0" presId="urn:microsoft.com/office/officeart/2005/8/layout/hierarchy4"/>
    <dgm:cxn modelId="{EE606A7F-F86A-4F0E-A853-2DC2BF432904}" type="presParOf" srcId="{55C6C0BC-7D42-4A61-AC1F-42766962059E}" destId="{50DEF056-32B8-3842-80E3-DF134106E573}" srcOrd="1" destOrd="0" presId="urn:microsoft.com/office/officeart/2005/8/layout/hierarchy4"/>
    <dgm:cxn modelId="{F611B333-A115-4AAE-87AB-5E00EE67DB8D}" type="presParOf" srcId="{55C6C0BC-7D42-4A61-AC1F-42766962059E}" destId="{083BF69B-B7CA-F146-B8FC-A690D22BDB11}" srcOrd="2" destOrd="0" presId="urn:microsoft.com/office/officeart/2005/8/layout/hierarchy4"/>
    <dgm:cxn modelId="{472C06BA-DC97-4F81-802D-F593B56DED52}" type="presParOf" srcId="{083BF69B-B7CA-F146-B8FC-A690D22BDB11}" destId="{EFA90631-A2E9-F644-A4C2-82CE25D58B51}" srcOrd="0" destOrd="0" presId="urn:microsoft.com/office/officeart/2005/8/layout/hierarchy4"/>
    <dgm:cxn modelId="{11633F61-C925-48E2-AC0B-F6C162F30AD5}" type="presParOf" srcId="{083BF69B-B7CA-F146-B8FC-A690D22BDB11}" destId="{D810E489-83D5-5B48-97A3-B2D2D1E0860E}" srcOrd="1" destOrd="0" presId="urn:microsoft.com/office/officeart/2005/8/layout/hierarchy4"/>
    <dgm:cxn modelId="{3050E655-A1CF-426A-9BCD-D46BBA6C1082}" type="presParOf" srcId="{55C6C0BC-7D42-4A61-AC1F-42766962059E}" destId="{374920DC-2412-DA4A-9FDE-B44E4429D7C0}" srcOrd="3" destOrd="0" presId="urn:microsoft.com/office/officeart/2005/8/layout/hierarchy4"/>
    <dgm:cxn modelId="{03F095F6-C9FF-476C-B207-E7416D9EC728}" type="presParOf" srcId="{55C6C0BC-7D42-4A61-AC1F-42766962059E}" destId="{F692A328-7457-6A4C-A7E9-1D3C36658456}" srcOrd="4" destOrd="0" presId="urn:microsoft.com/office/officeart/2005/8/layout/hierarchy4"/>
    <dgm:cxn modelId="{D0E62F33-F29A-4599-922C-061E36958749}" type="presParOf" srcId="{F692A328-7457-6A4C-A7E9-1D3C36658456}" destId="{7C5B8608-284B-3E45-83BE-E8AA3FFFFB15}" srcOrd="0" destOrd="0" presId="urn:microsoft.com/office/officeart/2005/8/layout/hierarchy4"/>
    <dgm:cxn modelId="{B48D2EFA-58B8-410C-814A-079FF2B75F72}" type="presParOf" srcId="{F692A328-7457-6A4C-A7E9-1D3C36658456}" destId="{2F81F7FC-FA5C-7B46-B82F-DBAE49993CD8}" srcOrd="1" destOrd="0" presId="urn:microsoft.com/office/officeart/2005/8/layout/hierarchy4"/>
    <dgm:cxn modelId="{A18CC2B5-A0A9-4C12-9074-82FAB76A43B1}" type="presParOf" srcId="{55C6C0BC-7D42-4A61-AC1F-42766962059E}" destId="{07581B5E-CB26-7E4E-8E3B-4FC8743E16D9}" srcOrd="5" destOrd="0" presId="urn:microsoft.com/office/officeart/2005/8/layout/hierarchy4"/>
    <dgm:cxn modelId="{B0CC40B5-BD1E-4345-B52C-C6C3CF4EAA7E}" type="presParOf" srcId="{55C6C0BC-7D42-4A61-AC1F-42766962059E}" destId="{860FA53C-1D0A-1440-AEAF-6AD4F7AC963E}" srcOrd="6" destOrd="0" presId="urn:microsoft.com/office/officeart/2005/8/layout/hierarchy4"/>
    <dgm:cxn modelId="{20E7E94D-B364-4462-A6BF-41637F9E7E9D}" type="presParOf" srcId="{860FA53C-1D0A-1440-AEAF-6AD4F7AC963E}" destId="{82CD57C2-660E-9D47-8B45-76D90CDE4418}" srcOrd="0" destOrd="0" presId="urn:microsoft.com/office/officeart/2005/8/layout/hierarchy4"/>
    <dgm:cxn modelId="{446BF3C5-94C8-487F-887D-C42A1F77F54C}" type="presParOf" srcId="{860FA53C-1D0A-1440-AEAF-6AD4F7AC963E}" destId="{8105AE83-2E27-4740-B6B4-7092D7F2AC21}" srcOrd="1" destOrd="0" presId="urn:microsoft.com/office/officeart/2005/8/layout/hierarchy4"/>
    <dgm:cxn modelId="{9585B421-208F-4C58-8A57-0E4118E28CB3}" type="presParOf" srcId="{55C6C0BC-7D42-4A61-AC1F-42766962059E}" destId="{FBC7F1DA-4C4D-514E-8D78-1E068E8A227E}" srcOrd="7" destOrd="0" presId="urn:microsoft.com/office/officeart/2005/8/layout/hierarchy4"/>
    <dgm:cxn modelId="{9F69F535-CCC7-44C8-BA89-824B330B5AA7}" type="presParOf" srcId="{55C6C0BC-7D42-4A61-AC1F-42766962059E}" destId="{42393A73-A58B-8147-9019-48D1044CC079}" srcOrd="8" destOrd="0" presId="urn:microsoft.com/office/officeart/2005/8/layout/hierarchy4"/>
    <dgm:cxn modelId="{6954EA88-7E6A-40D6-814B-07985900D6F8}" type="presParOf" srcId="{42393A73-A58B-8147-9019-48D1044CC079}" destId="{5E6CDE21-2EE1-3142-819F-C39C665DD5B8}" srcOrd="0" destOrd="0" presId="urn:microsoft.com/office/officeart/2005/8/layout/hierarchy4"/>
    <dgm:cxn modelId="{9D3840F6-3C22-4780-9F6D-23A6969B9630}" type="presParOf" srcId="{42393A73-A58B-8147-9019-48D1044CC079}" destId="{5DBDBF06-CE9B-A847-8983-7E4CF83F31EA}" srcOrd="1" destOrd="0" presId="urn:microsoft.com/office/officeart/2005/8/layout/hierarchy4"/>
    <dgm:cxn modelId="{F053C469-2700-43C3-92CF-B9E71B653522}" type="presParOf" srcId="{55C6C0BC-7D42-4A61-AC1F-42766962059E}" destId="{37AE7880-4843-AC4B-8DA0-45EC5D00420B}" srcOrd="9" destOrd="0" presId="urn:microsoft.com/office/officeart/2005/8/layout/hierarchy4"/>
    <dgm:cxn modelId="{CDC1905E-A094-4BCA-9F8A-E96147865872}" type="presParOf" srcId="{55C6C0BC-7D42-4A61-AC1F-42766962059E}" destId="{4DC7A921-9D7E-9D49-A1DE-E8F89B65282C}" srcOrd="10" destOrd="0" presId="urn:microsoft.com/office/officeart/2005/8/layout/hierarchy4"/>
    <dgm:cxn modelId="{B7A99E4F-9D1D-44FE-9AD3-94A3F6A9BCD8}" type="presParOf" srcId="{4DC7A921-9D7E-9D49-A1DE-E8F89B65282C}" destId="{2351B42C-B87A-2643-B766-3E0E10F6F0C9}" srcOrd="0" destOrd="0" presId="urn:microsoft.com/office/officeart/2005/8/layout/hierarchy4"/>
    <dgm:cxn modelId="{166857D1-A2E6-4917-A956-6853420D1E83}" type="presParOf" srcId="{4DC7A921-9D7E-9D49-A1DE-E8F89B65282C}" destId="{2A4977D5-64A5-C548-BC2A-0246B1D4434F}" srcOrd="1" destOrd="0" presId="urn:microsoft.com/office/officeart/2005/8/layout/hierarchy4"/>
    <dgm:cxn modelId="{7526E208-6B81-4451-AE15-89B2B82B81D6}" type="presParOf" srcId="{137140FA-DEB4-4B99-817E-71A727151A21}" destId="{15748D05-8BB8-4DC7-805A-4FD654CE3E76}" srcOrd="3" destOrd="0" presId="urn:microsoft.com/office/officeart/2005/8/layout/hierarchy4"/>
    <dgm:cxn modelId="{A7C3CDDB-89A3-40C7-A201-134EBEA4B225}" type="presParOf" srcId="{137140FA-DEB4-4B99-817E-71A727151A21}" destId="{10710985-C7BF-4360-9986-68139990E535}" srcOrd="4" destOrd="0" presId="urn:microsoft.com/office/officeart/2005/8/layout/hierarchy4"/>
    <dgm:cxn modelId="{AB78D423-7A78-445F-9399-BA9001F450C6}" type="presParOf" srcId="{10710985-C7BF-4360-9986-68139990E535}" destId="{66C08BA9-12D1-4824-B640-2DA136D3B958}" srcOrd="0" destOrd="0" presId="urn:microsoft.com/office/officeart/2005/8/layout/hierarchy4"/>
    <dgm:cxn modelId="{424E77B6-7812-41C7-B32B-9E8F37D6B3AB}" type="presParOf" srcId="{10710985-C7BF-4360-9986-68139990E535}" destId="{CBFCAEC0-8B03-7D4D-943B-DCDFBBFE4648}" srcOrd="1" destOrd="0" presId="urn:microsoft.com/office/officeart/2005/8/layout/hierarchy4"/>
    <dgm:cxn modelId="{7FF6FACE-0856-4150-8B5C-EF556403C247}" type="presParOf" srcId="{10710985-C7BF-4360-9986-68139990E535}" destId="{07879616-1BD1-4A13-BD5E-D21D8010FFB1}" srcOrd="2" destOrd="0" presId="urn:microsoft.com/office/officeart/2005/8/layout/hierarchy4"/>
    <dgm:cxn modelId="{69EB11F1-E3F2-47D0-B094-3944B74DF586}" type="presParOf" srcId="{07879616-1BD1-4A13-BD5E-D21D8010FFB1}" destId="{533F3196-2FC6-2148-8A1C-52B6CBD967BC}" srcOrd="0" destOrd="0" presId="urn:microsoft.com/office/officeart/2005/8/layout/hierarchy4"/>
    <dgm:cxn modelId="{733A5972-5A74-4583-B1CD-B89BC8924D60}" type="presParOf" srcId="{533F3196-2FC6-2148-8A1C-52B6CBD967BC}" destId="{7C1209BC-1BE1-0E40-8E38-BB507625DEF3}" srcOrd="0" destOrd="0" presId="urn:microsoft.com/office/officeart/2005/8/layout/hierarchy4"/>
    <dgm:cxn modelId="{81AC4DA9-D391-4A3B-95BF-46606E9CBE32}" type="presParOf" srcId="{533F3196-2FC6-2148-8A1C-52B6CBD967BC}" destId="{E5C02034-103C-3C40-91EC-8E3ECD300F1E}" srcOrd="1" destOrd="0" presId="urn:microsoft.com/office/officeart/2005/8/layout/hierarchy4"/>
    <dgm:cxn modelId="{DED68564-D5EA-4553-BFA3-E13B516F557E}" type="presParOf" srcId="{137140FA-DEB4-4B99-817E-71A727151A21}" destId="{B17C5EB7-DAED-45C5-9547-4256601970EC}" srcOrd="5" destOrd="0" presId="urn:microsoft.com/office/officeart/2005/8/layout/hierarchy4"/>
    <dgm:cxn modelId="{51FB87DF-A2EA-46D1-A9AC-3D0D487F1B4B}" type="presParOf" srcId="{137140FA-DEB4-4B99-817E-71A727151A21}" destId="{837EB287-E647-402C-B2AD-715734578795}" srcOrd="6" destOrd="0" presId="urn:microsoft.com/office/officeart/2005/8/layout/hierarchy4"/>
    <dgm:cxn modelId="{3B6E0DAE-165D-4084-9B83-A9DABE2BE979}" type="presParOf" srcId="{837EB287-E647-402C-B2AD-715734578795}" destId="{55CEE2C8-D2ED-4800-9963-53AE3B677D0E}" srcOrd="0" destOrd="0" presId="urn:microsoft.com/office/officeart/2005/8/layout/hierarchy4"/>
    <dgm:cxn modelId="{152CE3C5-F08D-4B81-9B8B-9BC02F261E72}" type="presParOf" srcId="{837EB287-E647-402C-B2AD-715734578795}" destId="{6D8B7A4A-8C60-C548-99D1-C85F21E6F122}" srcOrd="1" destOrd="0" presId="urn:microsoft.com/office/officeart/2005/8/layout/hierarchy4"/>
    <dgm:cxn modelId="{F2E8B0B5-C5C0-42BF-9A15-8474122EA12C}" type="presParOf" srcId="{837EB287-E647-402C-B2AD-715734578795}" destId="{C112CC1A-FDC6-4968-B6FD-5BE088B4FED3}" srcOrd="2" destOrd="0" presId="urn:microsoft.com/office/officeart/2005/8/layout/hierarchy4"/>
    <dgm:cxn modelId="{489BDF9F-E96A-4AA5-8F8E-E79E12C91930}" type="presParOf" srcId="{C112CC1A-FDC6-4968-B6FD-5BE088B4FED3}" destId="{818EF47D-A550-2745-83B5-DA1569186352}" srcOrd="0" destOrd="0" presId="urn:microsoft.com/office/officeart/2005/8/layout/hierarchy4"/>
    <dgm:cxn modelId="{EE7E8D91-1B2D-4E42-8C0C-3D3DCB56FD99}" type="presParOf" srcId="{818EF47D-A550-2745-83B5-DA1569186352}" destId="{5DC3DDEA-B60A-1E48-94B4-256056A1B25F}" srcOrd="0" destOrd="0" presId="urn:microsoft.com/office/officeart/2005/8/layout/hierarchy4"/>
    <dgm:cxn modelId="{B7305242-2364-4A48-81CA-5E7F276344D7}" type="presParOf" srcId="{818EF47D-A550-2745-83B5-DA1569186352}" destId="{BBD4A506-BD1E-3743-9E39-FF8637EA6085}" srcOrd="1" destOrd="0" presId="urn:microsoft.com/office/officeart/2005/8/layout/hierarchy4"/>
    <dgm:cxn modelId="{2849FC6D-3E4F-459A-A35A-31CE57A2C1DF}" type="presParOf" srcId="{C112CC1A-FDC6-4968-B6FD-5BE088B4FED3}" destId="{E2F3C55B-1563-6C41-8DD6-E2E9B6195064}" srcOrd="1" destOrd="0" presId="urn:microsoft.com/office/officeart/2005/8/layout/hierarchy4"/>
    <dgm:cxn modelId="{D9E655C5-13BF-47A1-81BE-E8CE638860E1}" type="presParOf" srcId="{C112CC1A-FDC6-4968-B6FD-5BE088B4FED3}" destId="{A481FAFC-2D0E-6248-A13F-FA32B01810FD}" srcOrd="2" destOrd="0" presId="urn:microsoft.com/office/officeart/2005/8/layout/hierarchy4"/>
    <dgm:cxn modelId="{E68E84C8-03C5-4512-90B4-14ED14FD670E}" type="presParOf" srcId="{A481FAFC-2D0E-6248-A13F-FA32B01810FD}" destId="{1E507F19-BBEA-2441-ACA7-3B26C7BED3E1}" srcOrd="0" destOrd="0" presId="urn:microsoft.com/office/officeart/2005/8/layout/hierarchy4"/>
    <dgm:cxn modelId="{52297121-3B1E-41CB-BA68-14A5B6B1072A}" type="presParOf" srcId="{A481FAFC-2D0E-6248-A13F-FA32B01810FD}" destId="{180B2D2B-475D-E942-8108-DC4E7D624CCA}" srcOrd="1" destOrd="0" presId="urn:microsoft.com/office/officeart/2005/8/layout/hierarchy4"/>
    <dgm:cxn modelId="{046EB27E-9C7D-4FA7-BCD9-22758B56396C}" type="presParOf" srcId="{C112CC1A-FDC6-4968-B6FD-5BE088B4FED3}" destId="{3BAE23E4-1979-3749-9F1C-B0BD7218814E}" srcOrd="3" destOrd="0" presId="urn:microsoft.com/office/officeart/2005/8/layout/hierarchy4"/>
    <dgm:cxn modelId="{7D556177-DA75-4044-BE9C-3CF4C41FBC77}" type="presParOf" srcId="{C112CC1A-FDC6-4968-B6FD-5BE088B4FED3}" destId="{E12541C5-743C-5C42-9328-5E4396927102}" srcOrd="4" destOrd="0" presId="urn:microsoft.com/office/officeart/2005/8/layout/hierarchy4"/>
    <dgm:cxn modelId="{A015C568-2B31-41F4-8821-BF8C70E1BC23}" type="presParOf" srcId="{E12541C5-743C-5C42-9328-5E4396927102}" destId="{1BB1883B-C8FC-B546-9EA8-89DBC72C26C2}" srcOrd="0" destOrd="0" presId="urn:microsoft.com/office/officeart/2005/8/layout/hierarchy4"/>
    <dgm:cxn modelId="{5945E57E-757B-42A4-9419-5CBBAE519B94}" type="presParOf" srcId="{E12541C5-743C-5C42-9328-5E4396927102}" destId="{788DF89F-F2FE-5D43-B980-1657A1AD0406}" srcOrd="1" destOrd="0" presId="urn:microsoft.com/office/officeart/2005/8/layout/hierarchy4"/>
    <dgm:cxn modelId="{20AB9928-30B2-4247-A640-F7A37F48B71E}" type="presParOf" srcId="{C112CC1A-FDC6-4968-B6FD-5BE088B4FED3}" destId="{A9CA75EE-88AD-5C40-B06E-436F798FFF35}" srcOrd="5" destOrd="0" presId="urn:microsoft.com/office/officeart/2005/8/layout/hierarchy4"/>
    <dgm:cxn modelId="{FA9E990B-FC2C-4709-9AD5-1CB36BEF5B76}" type="presParOf" srcId="{C112CC1A-FDC6-4968-B6FD-5BE088B4FED3}" destId="{57ACB0B4-56B4-D046-802E-BE6D08922DB4}" srcOrd="6" destOrd="0" presId="urn:microsoft.com/office/officeart/2005/8/layout/hierarchy4"/>
    <dgm:cxn modelId="{E2AEA7D7-261E-40E1-9C55-716D4C08720B}" type="presParOf" srcId="{57ACB0B4-56B4-D046-802E-BE6D08922DB4}" destId="{C6526FEA-0B2B-DA4D-9ADF-F4C873E7345E}" srcOrd="0" destOrd="0" presId="urn:microsoft.com/office/officeart/2005/8/layout/hierarchy4"/>
    <dgm:cxn modelId="{CEA40099-BC63-4794-ADBA-FF0DFF51A2A1}" type="presParOf" srcId="{57ACB0B4-56B4-D046-802E-BE6D08922DB4}" destId="{FCDF55CD-BE3E-3F46-BFBC-CC7C9771A422}" srcOrd="1" destOrd="0" presId="urn:microsoft.com/office/officeart/2005/8/layout/hierarchy4"/>
    <dgm:cxn modelId="{68923BC7-0B68-4E25-815E-B7583D8BAC9F}" type="presParOf" srcId="{137140FA-DEB4-4B99-817E-71A727151A21}" destId="{47FB273C-1DEB-4F08-886C-6320371D7FE9}" srcOrd="7" destOrd="0" presId="urn:microsoft.com/office/officeart/2005/8/layout/hierarchy4"/>
    <dgm:cxn modelId="{68FB2221-C556-4696-842A-09A0969DC58B}" type="presParOf" srcId="{137140FA-DEB4-4B99-817E-71A727151A21}" destId="{B16EC57E-AC18-4363-AE9F-8F0E1E2FA57E}" srcOrd="8" destOrd="0" presId="urn:microsoft.com/office/officeart/2005/8/layout/hierarchy4"/>
    <dgm:cxn modelId="{CCEE6FF7-5A36-439A-88F1-1FB6E5243DB3}" type="presParOf" srcId="{B16EC57E-AC18-4363-AE9F-8F0E1E2FA57E}" destId="{17029F0D-894A-4404-A28A-4471EF11B2A2}" srcOrd="0" destOrd="0" presId="urn:microsoft.com/office/officeart/2005/8/layout/hierarchy4"/>
    <dgm:cxn modelId="{585BD18A-470C-40EA-80F0-2FFC0F77B368}" type="presParOf" srcId="{B16EC57E-AC18-4363-AE9F-8F0E1E2FA57E}" destId="{616F4C22-0FB0-5447-8AED-9332DD07DC0E}" srcOrd="1" destOrd="0" presId="urn:microsoft.com/office/officeart/2005/8/layout/hierarchy4"/>
    <dgm:cxn modelId="{27FC22D1-E8CF-44C3-B061-7EB8EAD2AD33}" type="presParOf" srcId="{B16EC57E-AC18-4363-AE9F-8F0E1E2FA57E}" destId="{D20C3D07-D42D-437C-9C18-84946AA9C15C}" srcOrd="2" destOrd="0" presId="urn:microsoft.com/office/officeart/2005/8/layout/hierarchy4"/>
    <dgm:cxn modelId="{BE994966-FFE5-4E6A-9D9A-F361E4468FF4}" type="presParOf" srcId="{D20C3D07-D42D-437C-9C18-84946AA9C15C}" destId="{05C1C956-31D6-E947-B2E8-913769EBE1D9}" srcOrd="0" destOrd="0" presId="urn:microsoft.com/office/officeart/2005/8/layout/hierarchy4"/>
    <dgm:cxn modelId="{A9135481-3FF5-42DA-A08C-C8A0092DDBA5}" type="presParOf" srcId="{05C1C956-31D6-E947-B2E8-913769EBE1D9}" destId="{D5E57159-149F-D94D-8741-76F90C7154F7}" srcOrd="0" destOrd="0" presId="urn:microsoft.com/office/officeart/2005/8/layout/hierarchy4"/>
    <dgm:cxn modelId="{6970F541-D098-4A5D-82CD-1D79A25DFE90}" type="presParOf" srcId="{05C1C956-31D6-E947-B2E8-913769EBE1D9}" destId="{33BEEE0A-CB4B-1B42-ADB7-239D26EE568A}" srcOrd="1" destOrd="0" presId="urn:microsoft.com/office/officeart/2005/8/layout/hierarchy4"/>
    <dgm:cxn modelId="{D53BA5EB-B0AB-406B-8361-8016F54BD7B4}" type="presParOf" srcId="{D20C3D07-D42D-437C-9C18-84946AA9C15C}" destId="{705568BB-42CC-434E-B7AF-233F30D33DDD}" srcOrd="1" destOrd="0" presId="urn:microsoft.com/office/officeart/2005/8/layout/hierarchy4"/>
    <dgm:cxn modelId="{7C380022-97FB-4590-87D3-2C40338C7151}" type="presParOf" srcId="{D20C3D07-D42D-437C-9C18-84946AA9C15C}" destId="{99F133E5-AA94-BB4C-B01C-14A28CFA4D56}" srcOrd="2" destOrd="0" presId="urn:microsoft.com/office/officeart/2005/8/layout/hierarchy4"/>
    <dgm:cxn modelId="{5EE0DF8F-D158-4A94-A6B1-53812A2FF708}" type="presParOf" srcId="{99F133E5-AA94-BB4C-B01C-14A28CFA4D56}" destId="{2B646ECD-2935-CA40-BB18-F9A92874F4EB}" srcOrd="0" destOrd="0" presId="urn:microsoft.com/office/officeart/2005/8/layout/hierarchy4"/>
    <dgm:cxn modelId="{FCCEBCCE-5356-4CAD-9183-859D2A7D3970}" type="presParOf" srcId="{99F133E5-AA94-BB4C-B01C-14A28CFA4D56}" destId="{C7246780-FE5B-4448-A3D6-8230F064D431}" srcOrd="1" destOrd="0" presId="urn:microsoft.com/office/officeart/2005/8/layout/hierarchy4"/>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1B888C1-09C6-4CF5-A7A6-9CB81C18D46B}" type="doc">
      <dgm:prSet loTypeId="urn:microsoft.com/office/officeart/2005/8/layout/hierarchy4" loCatId="hierarchy" qsTypeId="urn:microsoft.com/office/officeart/2005/8/quickstyle/simple1#5" qsCatId="simple" csTypeId="urn:microsoft.com/office/officeart/2005/8/colors/accent1_2#7" csCatId="accent1" phldr="1"/>
      <dgm:spPr/>
      <dgm:t>
        <a:bodyPr/>
        <a:lstStyle/>
        <a:p>
          <a:endParaRPr lang="zh-CN" altLang="en-US"/>
        </a:p>
      </dgm:t>
    </dgm:pt>
    <dgm:pt modelId="{6A3EE6CC-9511-4DB7-8E5F-C4C2A26C116D}">
      <dgm:prSet phldrT="[文本]" custT="1"/>
      <dgm:spPr>
        <a:solidFill>
          <a:srgbClr val="002060"/>
        </a:solidFill>
      </dgm:spPr>
      <dgm:t>
        <a:bodyPr/>
        <a:lstStyle/>
        <a:p>
          <a:r>
            <a:rPr lang="zh-CN" altLang="en-US" sz="3600" b="0" kern="1200" dirty="0">
              <a:solidFill>
                <a:schemeClr val="bg1"/>
              </a:solidFill>
              <a:latin typeface="微软雅黑" panose="020B0503020204020204" pitchFamily="34" charset="-122"/>
              <a:ea typeface="微软雅黑" panose="020B0503020204020204" pitchFamily="34" charset="-122"/>
            </a:rPr>
            <a:t>实测综合</a:t>
          </a:r>
        </a:p>
      </dgm:t>
    </dgm:pt>
    <dgm:pt modelId="{FB836E49-D640-4DB8-80ED-D224DF4072A7}" type="par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19112EB4-1003-47FF-A1F4-C5C9EE844882}" type="sib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9D8D28F2-C07A-400A-A951-3051E6688135}">
      <dgm:prSet custT="1"/>
      <dgm:spPr>
        <a:solidFill>
          <a:srgbClr val="002060"/>
        </a:solidFill>
      </dgm:spPr>
      <dgm:t>
        <a:bodyPr/>
        <a:lstStyle/>
        <a:p>
          <a:pPr>
            <a:buNone/>
          </a:pPr>
          <a:r>
            <a:rPr lang="zh-CN" altLang="en-US" sz="2400" b="0" dirty="0">
              <a:solidFill>
                <a:schemeClr val="bg1"/>
              </a:solidFill>
              <a:latin typeface="微软雅黑" panose="020B0503020204020204" pitchFamily="34" charset="-122"/>
              <a:ea typeface="微软雅黑" panose="020B0503020204020204" pitchFamily="34" charset="-122"/>
              <a:cs typeface="+mn-cs"/>
            </a:rPr>
            <a:t>硬景实测（</a:t>
          </a:r>
          <a:r>
            <a:rPr lang="en-US" altLang="en-US" sz="2400" b="0" dirty="0">
              <a:solidFill>
                <a:schemeClr val="bg1"/>
              </a:solidFill>
              <a:latin typeface="微软雅黑" panose="020B0503020204020204" pitchFamily="34" charset="-122"/>
              <a:ea typeface="微软雅黑" panose="020B0503020204020204" pitchFamily="34" charset="-122"/>
              <a:cs typeface="+mn-cs"/>
            </a:rPr>
            <a:t>50%</a:t>
          </a:r>
          <a:r>
            <a:rPr lang="zh-CN" altLang="en-US" sz="2400" b="0" dirty="0">
              <a:solidFill>
                <a:schemeClr val="bg1"/>
              </a:solidFill>
              <a:latin typeface="微软雅黑" panose="020B0503020204020204" pitchFamily="34" charset="-122"/>
              <a:ea typeface="微软雅黑" panose="020B0503020204020204" pitchFamily="34" charset="-122"/>
              <a:cs typeface="+mn-cs"/>
            </a:rPr>
            <a:t>）</a:t>
          </a:r>
        </a:p>
      </dgm:t>
    </dgm:pt>
    <dgm:pt modelId="{73020582-5C25-42B1-BE7B-D2CB95308BBF}" type="parTrans" cxnId="{CE94CD34-7AAA-43D3-88DB-9133E7C76BC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10A39AB-712D-47D9-B0DC-D4C9B59ADBB0}" type="sibTrans" cxnId="{CE94CD34-7AAA-43D3-88DB-9133E7C76BC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4A1D892F-E162-4645-9EA3-6A6A63B2891D}">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2400" b="0" kern="1200" dirty="0">
              <a:solidFill>
                <a:schemeClr val="bg1"/>
              </a:solidFill>
              <a:latin typeface="微软雅黑" panose="020B0503020204020204" pitchFamily="34" charset="-122"/>
              <a:ea typeface="微软雅黑" panose="020B0503020204020204" pitchFamily="34" charset="-122"/>
              <a:cs typeface="+mn-cs"/>
            </a:rPr>
            <a:t>软景实测（</a:t>
          </a:r>
          <a:r>
            <a:rPr lang="en-US" altLang="en-US" sz="2400" b="0" kern="1200" dirty="0">
              <a:solidFill>
                <a:schemeClr val="bg1"/>
              </a:solidFill>
              <a:latin typeface="微软雅黑" panose="020B0503020204020204" pitchFamily="34" charset="-122"/>
              <a:ea typeface="微软雅黑" panose="020B0503020204020204" pitchFamily="34" charset="-122"/>
              <a:cs typeface="+mn-cs"/>
            </a:rPr>
            <a:t>45%</a:t>
          </a:r>
          <a:r>
            <a:rPr lang="zh-CN" altLang="en-US" sz="2400" b="0" kern="1200" dirty="0">
              <a:solidFill>
                <a:schemeClr val="bg1"/>
              </a:solidFill>
              <a:latin typeface="微软雅黑" panose="020B0503020204020204" pitchFamily="34" charset="-122"/>
              <a:ea typeface="微软雅黑" panose="020B0503020204020204" pitchFamily="34" charset="-122"/>
              <a:cs typeface="+mn-cs"/>
            </a:rPr>
            <a:t>）</a:t>
          </a:r>
          <a:endParaRPr lang="en-US" altLang="zh-CN" sz="2400" b="0" kern="1200" dirty="0">
            <a:solidFill>
              <a:schemeClr val="bg1"/>
            </a:solidFill>
            <a:latin typeface="微软雅黑" panose="020B0503020204020204" pitchFamily="34" charset="-122"/>
            <a:ea typeface="微软雅黑" panose="020B0503020204020204" pitchFamily="34" charset="-122"/>
            <a:cs typeface="+mn-cs"/>
          </a:endParaRPr>
        </a:p>
      </dgm:t>
    </dgm:pt>
    <dgm:pt modelId="{8FD19D2F-9308-418B-B8DC-D53C567C9CF6}" type="sibTrans" cxnId="{4DDE83C4-8ADE-425D-83C8-A05E0089B6D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DB62D3B0-8CB5-46A3-971A-A688B52F2299}" type="parTrans" cxnId="{4DDE83C4-8ADE-425D-83C8-A05E0089B6D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2076E797-AE15-6F43-A91B-525361EB5ECC}">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76200" tIns="76200" rIns="76200" bIns="76200" numCol="1" spcCol="1270" anchor="ctr" anchorCtr="0"/>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土层标高</a:t>
          </a:r>
        </a:p>
      </dgm:t>
    </dgm:pt>
    <dgm:pt modelId="{1200FF1C-7982-E040-AC17-AA5AA8BCAA5A}" type="parTrans" cxnId="{34F0C1CC-7E95-7D4D-A253-0FD1C3BEB04E}">
      <dgm:prSet/>
      <dgm:spPr/>
      <dgm:t>
        <a:bodyPr/>
        <a:lstStyle/>
        <a:p>
          <a:endParaRPr lang="zh-CN" altLang="en-US"/>
        </a:p>
      </dgm:t>
    </dgm:pt>
    <dgm:pt modelId="{56D63647-F862-E340-B0EF-8CAEDB2AFD59}" type="sibTrans" cxnId="{34F0C1CC-7E95-7D4D-A253-0FD1C3BEB04E}">
      <dgm:prSet/>
      <dgm:spPr/>
      <dgm:t>
        <a:bodyPr/>
        <a:lstStyle/>
        <a:p>
          <a:endParaRPr lang="zh-CN" altLang="en-US"/>
        </a:p>
      </dgm:t>
    </dgm:pt>
    <dgm:pt modelId="{1178C1F6-15ED-C84F-8475-DA652745B555}">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76200" tIns="76200" rIns="76200" bIns="76200" numCol="1" spcCol="1270" anchor="ctr" anchorCtr="0"/>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土壤检测</a:t>
          </a:r>
        </a:p>
      </dgm:t>
    </dgm:pt>
    <dgm:pt modelId="{3406615E-C26D-3347-A6EC-9C0AE85FD327}" type="parTrans" cxnId="{F873ECB2-4B70-0C44-9630-6091C4D126C3}">
      <dgm:prSet/>
      <dgm:spPr/>
      <dgm:t>
        <a:bodyPr/>
        <a:lstStyle/>
        <a:p>
          <a:endParaRPr lang="zh-CN" altLang="en-US"/>
        </a:p>
      </dgm:t>
    </dgm:pt>
    <dgm:pt modelId="{B48A91C8-7235-6E42-8BDC-01B90FD55827}" type="sibTrans" cxnId="{F873ECB2-4B70-0C44-9630-6091C4D126C3}">
      <dgm:prSet/>
      <dgm:spPr/>
      <dgm:t>
        <a:bodyPr/>
        <a:lstStyle/>
        <a:p>
          <a:endParaRPr lang="zh-CN" altLang="en-US"/>
        </a:p>
      </dgm:t>
    </dgm:pt>
    <dgm:pt modelId="{9D0F99AA-30EF-B540-9266-87825EF33F5D}">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76200" tIns="76200" rIns="76200" bIns="76200" numCol="1" spcCol="1270" anchor="ctr" anchorCtr="0"/>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乔木</a:t>
          </a:r>
        </a:p>
      </dgm:t>
    </dgm:pt>
    <dgm:pt modelId="{29FB61C9-0A9A-2346-8FB2-5F02D3623D42}" type="parTrans" cxnId="{97AB4CA7-A423-F74A-963E-010087D35E14}">
      <dgm:prSet/>
      <dgm:spPr/>
      <dgm:t>
        <a:bodyPr/>
        <a:lstStyle/>
        <a:p>
          <a:endParaRPr lang="zh-CN" altLang="en-US"/>
        </a:p>
      </dgm:t>
    </dgm:pt>
    <dgm:pt modelId="{297F1A86-6FF2-3741-9C0A-5B8FCFB7694D}" type="sibTrans" cxnId="{97AB4CA7-A423-F74A-963E-010087D35E14}">
      <dgm:prSet/>
      <dgm:spPr/>
      <dgm:t>
        <a:bodyPr/>
        <a:lstStyle/>
        <a:p>
          <a:endParaRPr lang="zh-CN" altLang="en-US"/>
        </a:p>
      </dgm:t>
    </dgm:pt>
    <dgm:pt modelId="{B8E290EF-799C-BB4A-A647-0FF18B071018}">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76200" tIns="76200" rIns="76200" bIns="76200" numCol="1" spcCol="1270" anchor="ctr" anchorCtr="0"/>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草坪</a:t>
          </a:r>
        </a:p>
      </dgm:t>
    </dgm:pt>
    <dgm:pt modelId="{D8A9FBE0-AA2F-E446-BBCA-A2196912B5CE}" type="parTrans" cxnId="{4865837C-87B6-4F49-907B-93FCC50A56AA}">
      <dgm:prSet/>
      <dgm:spPr/>
      <dgm:t>
        <a:bodyPr/>
        <a:lstStyle/>
        <a:p>
          <a:endParaRPr lang="zh-CN" altLang="en-US"/>
        </a:p>
      </dgm:t>
    </dgm:pt>
    <dgm:pt modelId="{59997BA2-A8AE-9A4D-AC58-BBC5D3DB1A92}" type="sibTrans" cxnId="{4865837C-87B6-4F49-907B-93FCC50A56AA}">
      <dgm:prSet/>
      <dgm:spPr/>
      <dgm:t>
        <a:bodyPr/>
        <a:lstStyle/>
        <a:p>
          <a:endParaRPr lang="zh-CN" altLang="en-US"/>
        </a:p>
      </dgm:t>
    </dgm:pt>
    <dgm:pt modelId="{8B2C066D-DA23-9849-97C2-3C0898F37DD5}">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76200" tIns="76200" rIns="76200" bIns="76200" numCol="1" spcCol="1270" anchor="ctr" anchorCtr="0"/>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球类灌木</a:t>
          </a:r>
        </a:p>
      </dgm:t>
    </dgm:pt>
    <dgm:pt modelId="{1E7FBDC2-ED30-6E4E-93BD-80AA2E0C38AC}" type="parTrans" cxnId="{4CD13EFF-6740-CF4E-B3F2-3485F388B8B3}">
      <dgm:prSet/>
      <dgm:spPr/>
      <dgm:t>
        <a:bodyPr/>
        <a:lstStyle/>
        <a:p>
          <a:endParaRPr lang="zh-CN" altLang="en-US"/>
        </a:p>
      </dgm:t>
    </dgm:pt>
    <dgm:pt modelId="{7E00516A-58DB-7F4E-9AEA-CB4206D070B0}" type="sibTrans" cxnId="{4CD13EFF-6740-CF4E-B3F2-3485F388B8B3}">
      <dgm:prSet/>
      <dgm:spPr/>
      <dgm:t>
        <a:bodyPr/>
        <a:lstStyle/>
        <a:p>
          <a:endParaRPr lang="zh-CN" altLang="en-US"/>
        </a:p>
      </dgm:t>
    </dgm:pt>
    <dgm:pt modelId="{98D9CB69-9A30-6440-AC0C-067B8ED1D035}">
      <dgm:prSet custT="1"/>
      <dgm:spPr>
        <a:solidFill>
          <a:srgbClr val="002060"/>
        </a:solidFill>
        <a:ln w="25400" cap="flat" cmpd="sng" algn="ctr">
          <a:solidFill>
            <a:prstClr val="white">
              <a:hueOff val="0"/>
              <a:satOff val="0"/>
              <a:lumOff val="0"/>
              <a:alphaOff val="0"/>
            </a:prstClr>
          </a:solidFill>
          <a:prstDash val="solid"/>
        </a:ln>
        <a:effectLst/>
      </dgm:spPr>
      <dgm:t>
        <a:bodyPr spcFirstLastPara="0" vert="horz" wrap="square" lIns="76200" tIns="76200" rIns="76200" bIns="76200" numCol="1" spcCol="1270" anchor="ctr" anchorCtr="0"/>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灌木林（地被）</a:t>
          </a:r>
        </a:p>
      </dgm:t>
    </dgm:pt>
    <dgm:pt modelId="{114C9200-A878-D64F-8D35-6CE6E0313532}" type="parTrans" cxnId="{588C2753-D317-6A40-B630-7A1B101C0636}">
      <dgm:prSet/>
      <dgm:spPr/>
      <dgm:t>
        <a:bodyPr/>
        <a:lstStyle/>
        <a:p>
          <a:endParaRPr lang="zh-CN" altLang="en-US"/>
        </a:p>
      </dgm:t>
    </dgm:pt>
    <dgm:pt modelId="{322A4745-D642-EB46-9D84-5440A09EA599}" type="sibTrans" cxnId="{588C2753-D317-6A40-B630-7A1B101C0636}">
      <dgm:prSet/>
      <dgm:spPr/>
      <dgm:t>
        <a:bodyPr/>
        <a:lstStyle/>
        <a:p>
          <a:endParaRPr lang="zh-CN" altLang="en-US"/>
        </a:p>
      </dgm:t>
    </dgm:pt>
    <dgm:pt modelId="{2B3AD7BD-13A9-0748-B038-EA8EA7002F45}">
      <dgm:prSet custT="1"/>
      <dgm:spPr>
        <a:solidFill>
          <a:srgbClr val="002060"/>
        </a:solidFill>
      </dgm:spPr>
      <dgm:t>
        <a:bodyPr/>
        <a:lstStyle/>
        <a:p>
          <a:pPr>
            <a:buNone/>
          </a:pPr>
          <a:r>
            <a:rPr lang="zh-CN" altLang="en-US" sz="1800" b="0" dirty="0">
              <a:solidFill>
                <a:schemeClr val="bg1"/>
              </a:solidFill>
              <a:latin typeface="微软雅黑" panose="020B0503020204020204" pitchFamily="34" charset="-122"/>
              <a:ea typeface="微软雅黑" panose="020B0503020204020204" pitchFamily="34" charset="-122"/>
              <a:cs typeface="+mn-cs"/>
            </a:rPr>
            <a:t>沥青路面</a:t>
          </a:r>
        </a:p>
      </dgm:t>
    </dgm:pt>
    <dgm:pt modelId="{5AA2FFA7-E413-204B-BC06-FA0E39D23BAC}" type="parTrans" cxnId="{1783A9C9-097D-914E-9E5C-DB14F9336E56}">
      <dgm:prSet/>
      <dgm:spPr/>
      <dgm:t>
        <a:bodyPr/>
        <a:lstStyle/>
        <a:p>
          <a:endParaRPr lang="zh-CN" altLang="en-US"/>
        </a:p>
      </dgm:t>
    </dgm:pt>
    <dgm:pt modelId="{0745AD1F-B02D-904C-B50F-02EEA87456A0}" type="sibTrans" cxnId="{1783A9C9-097D-914E-9E5C-DB14F9336E56}">
      <dgm:prSet/>
      <dgm:spPr/>
      <dgm:t>
        <a:bodyPr/>
        <a:lstStyle/>
        <a:p>
          <a:endParaRPr lang="zh-CN" altLang="en-US"/>
        </a:p>
      </dgm:t>
    </dgm:pt>
    <dgm:pt modelId="{85A68D3A-5785-8D4A-9A4C-8484F4C03BAF}">
      <dgm:prSet custT="1"/>
      <dgm:spPr>
        <a:solidFill>
          <a:srgbClr val="002060"/>
        </a:solidFill>
      </dgm:spPr>
      <dgm:t>
        <a:bodyPr/>
        <a:lstStyle/>
        <a:p>
          <a:pPr>
            <a:buNone/>
          </a:pPr>
          <a:r>
            <a:rPr lang="zh-CN" altLang="en-US" sz="1800" b="0" dirty="0">
              <a:solidFill>
                <a:schemeClr val="bg1"/>
              </a:solidFill>
              <a:latin typeface="微软雅黑" panose="020B0503020204020204" pitchFamily="34" charset="-122"/>
              <a:ea typeface="微软雅黑" panose="020B0503020204020204" pitchFamily="34" charset="-122"/>
              <a:cs typeface="+mn-cs"/>
            </a:rPr>
            <a:t>石材、仿石材</a:t>
          </a:r>
        </a:p>
      </dgm:t>
    </dgm:pt>
    <dgm:pt modelId="{FB1A8766-D376-964D-BC14-2D52003BEB71}" type="parTrans" cxnId="{F24687BE-86CA-A142-9D52-C07702CA2060}">
      <dgm:prSet/>
      <dgm:spPr/>
      <dgm:t>
        <a:bodyPr/>
        <a:lstStyle/>
        <a:p>
          <a:endParaRPr lang="zh-CN" altLang="en-US"/>
        </a:p>
      </dgm:t>
    </dgm:pt>
    <dgm:pt modelId="{41294781-81A5-D143-AE79-B62BEDF1E231}" type="sibTrans" cxnId="{F24687BE-86CA-A142-9D52-C07702CA2060}">
      <dgm:prSet/>
      <dgm:spPr/>
      <dgm:t>
        <a:bodyPr/>
        <a:lstStyle/>
        <a:p>
          <a:endParaRPr lang="zh-CN" altLang="en-US"/>
        </a:p>
      </dgm:t>
    </dgm:pt>
    <dgm:pt modelId="{E67E7ACE-9399-AD47-A339-0BBD3795BE04}">
      <dgm:prSet custT="1"/>
      <dgm:spPr>
        <a:solidFill>
          <a:srgbClr val="002060"/>
        </a:solidFill>
      </dgm:spPr>
      <dgm:t>
        <a:bodyPr/>
        <a:lstStyle/>
        <a:p>
          <a:pPr>
            <a:buNone/>
          </a:pPr>
          <a:r>
            <a:rPr lang="zh-CN" altLang="en-US" sz="1800" b="0" dirty="0">
              <a:solidFill>
                <a:schemeClr val="bg1"/>
              </a:solidFill>
              <a:latin typeface="微软雅黑" panose="020B0503020204020204" pitchFamily="34" charset="-122"/>
              <a:ea typeface="微软雅黑" panose="020B0503020204020204" pitchFamily="34" charset="-122"/>
              <a:cs typeface="+mn-cs"/>
            </a:rPr>
            <a:t>水泥砖、烧结砖、透水砖</a:t>
          </a:r>
          <a:endParaRPr lang="zh-CN" altLang="en-US" sz="3200" b="0" dirty="0">
            <a:solidFill>
              <a:schemeClr val="bg1"/>
            </a:solidFill>
            <a:latin typeface="微软雅黑" panose="020B0503020204020204" pitchFamily="34" charset="-122"/>
            <a:ea typeface="微软雅黑" panose="020B0503020204020204" pitchFamily="34" charset="-122"/>
            <a:cs typeface="+mn-cs"/>
          </a:endParaRPr>
        </a:p>
      </dgm:t>
    </dgm:pt>
    <dgm:pt modelId="{D8D68FB7-8049-A04E-B186-C47742E21AA1}" type="parTrans" cxnId="{DEFA5D3F-0063-CD4D-9D4F-DEA325D52AF2}">
      <dgm:prSet/>
      <dgm:spPr/>
      <dgm:t>
        <a:bodyPr/>
        <a:lstStyle/>
        <a:p>
          <a:endParaRPr lang="zh-CN" altLang="en-US"/>
        </a:p>
      </dgm:t>
    </dgm:pt>
    <dgm:pt modelId="{30D5EC75-5326-BE46-81B0-676C4BC57CB2}" type="sibTrans" cxnId="{DEFA5D3F-0063-CD4D-9D4F-DEA325D52AF2}">
      <dgm:prSet/>
      <dgm:spPr/>
      <dgm:t>
        <a:bodyPr/>
        <a:lstStyle/>
        <a:p>
          <a:endParaRPr lang="zh-CN" altLang="en-US"/>
        </a:p>
      </dgm:t>
    </dgm:pt>
    <dgm:pt modelId="{F9C288E1-7AE9-C84B-9A92-06B3388DDAF9}">
      <dgm:prSet custT="1"/>
      <dgm:spPr>
        <a:solidFill>
          <a:srgbClr val="002060"/>
        </a:solidFill>
      </dgm:spPr>
      <dgm:t>
        <a:bodyPr/>
        <a:lstStyle/>
        <a:p>
          <a:pPr>
            <a:buNone/>
          </a:pPr>
          <a:r>
            <a:rPr lang="zh-CN" altLang="en-US" sz="1800" b="0" dirty="0">
              <a:solidFill>
                <a:schemeClr val="bg1"/>
              </a:solidFill>
              <a:latin typeface="微软雅黑" panose="020B0503020204020204" pitchFamily="34" charset="-122"/>
              <a:ea typeface="微软雅黑" panose="020B0503020204020204" pitchFamily="34" charset="-122"/>
              <a:cs typeface="+mn-cs"/>
            </a:rPr>
            <a:t>侧石、路缘石</a:t>
          </a:r>
        </a:p>
      </dgm:t>
    </dgm:pt>
    <dgm:pt modelId="{D84BB69B-F6C2-2B48-A88C-F1BE79273C5E}" type="parTrans" cxnId="{F85E7CD4-2369-9D48-9D15-DC8602761156}">
      <dgm:prSet/>
      <dgm:spPr/>
      <dgm:t>
        <a:bodyPr/>
        <a:lstStyle/>
        <a:p>
          <a:endParaRPr lang="zh-CN" altLang="en-US"/>
        </a:p>
      </dgm:t>
    </dgm:pt>
    <dgm:pt modelId="{319EDCEF-05DB-D64F-9486-1E00860627A5}" type="sibTrans" cxnId="{F85E7CD4-2369-9D48-9D15-DC8602761156}">
      <dgm:prSet/>
      <dgm:spPr/>
      <dgm:t>
        <a:bodyPr/>
        <a:lstStyle/>
        <a:p>
          <a:endParaRPr lang="zh-CN" altLang="en-US"/>
        </a:p>
      </dgm:t>
    </dgm:pt>
    <dgm:pt modelId="{D6CC5B71-68CF-439F-B2E1-354BCCD9FA9D}">
      <dgm:prSet custT="1"/>
      <dgm:spPr>
        <a:solidFill>
          <a:srgbClr val="002060"/>
        </a:solidFill>
      </dgm:spPr>
      <dgm:t>
        <a:bodyPr/>
        <a:lstStyle/>
        <a:p>
          <a:r>
            <a:rPr lang="zh-CN" altLang="en-US" sz="2400" b="0" kern="1200" dirty="0">
              <a:solidFill>
                <a:prstClr val="white"/>
              </a:solidFill>
              <a:latin typeface="微软雅黑" panose="020B0503020204020204" pitchFamily="34" charset="-122"/>
              <a:ea typeface="微软雅黑" panose="020B0503020204020204" pitchFamily="34" charset="-122"/>
              <a:cs typeface="+mn-cs"/>
            </a:rPr>
            <a:t>隐蔽工程（</a:t>
          </a:r>
          <a:r>
            <a:rPr lang="en-US" altLang="en-US" sz="2400" b="0" kern="1200" dirty="0">
              <a:solidFill>
                <a:prstClr val="white"/>
              </a:solidFill>
              <a:latin typeface="微软雅黑" panose="020B0503020204020204" pitchFamily="34" charset="-122"/>
              <a:ea typeface="微软雅黑" panose="020B0503020204020204" pitchFamily="34" charset="-122"/>
              <a:cs typeface="+mn-cs"/>
            </a:rPr>
            <a:t>5%</a:t>
          </a:r>
          <a:r>
            <a:rPr lang="zh-CN" altLang="en-US" sz="2400" b="0" kern="1200" dirty="0">
              <a:solidFill>
                <a:prstClr val="white"/>
              </a:solidFill>
              <a:latin typeface="微软雅黑" panose="020B0503020204020204" pitchFamily="34" charset="-122"/>
              <a:ea typeface="微软雅黑" panose="020B0503020204020204" pitchFamily="34" charset="-122"/>
              <a:cs typeface="+mn-cs"/>
            </a:rPr>
            <a:t>）</a:t>
          </a:r>
        </a:p>
      </dgm:t>
    </dgm:pt>
    <dgm:pt modelId="{C83A3D75-21A4-4355-AB45-096E0B001B58}" type="parTrans" cxnId="{F19A2D3B-7A9E-4D26-A619-94658F18F248}">
      <dgm:prSet/>
      <dgm:spPr/>
      <dgm:t>
        <a:bodyPr/>
        <a:lstStyle/>
        <a:p>
          <a:endParaRPr lang="zh-CN" altLang="en-US"/>
        </a:p>
      </dgm:t>
    </dgm:pt>
    <dgm:pt modelId="{3CEF265D-F031-4697-9FBC-046EDED30910}" type="sibTrans" cxnId="{F19A2D3B-7A9E-4D26-A619-94658F18F248}">
      <dgm:prSet/>
      <dgm:spPr/>
      <dgm:t>
        <a:bodyPr/>
        <a:lstStyle/>
        <a:p>
          <a:endParaRPr lang="zh-CN" altLang="en-US"/>
        </a:p>
      </dgm:t>
    </dgm:pt>
    <dgm:pt modelId="{3D8D8E6C-F0D3-4AC8-8088-651FA329E0B9}">
      <dgm:prSet/>
      <dgm:spPr>
        <a:solidFill>
          <a:srgbClr val="002060"/>
        </a:solidFill>
      </dgm:spPr>
      <dgm:t>
        <a:bodyPr/>
        <a:lstStyle/>
        <a:p>
          <a:r>
            <a:rPr lang="zh-CN" altLang="en-US" dirty="0">
              <a:latin typeface="微软雅黑" panose="020B0503020204020204" pitchFamily="34" charset="-122"/>
              <a:ea typeface="微软雅黑" panose="020B0503020204020204" pitchFamily="34" charset="-122"/>
            </a:rPr>
            <a:t>混凝土工程</a:t>
          </a:r>
        </a:p>
      </dgm:t>
    </dgm:pt>
    <dgm:pt modelId="{30E4B059-1C1E-4F4A-91D1-7292EDE5A60F}" type="parTrans" cxnId="{CBDBFD78-9C5A-48D7-B480-717A0B0C8106}">
      <dgm:prSet/>
      <dgm:spPr/>
      <dgm:t>
        <a:bodyPr/>
        <a:lstStyle/>
        <a:p>
          <a:endParaRPr lang="zh-CN" altLang="en-US"/>
        </a:p>
      </dgm:t>
    </dgm:pt>
    <dgm:pt modelId="{957F3B8B-02F7-406C-8F8B-EF7896FD9D00}" type="sibTrans" cxnId="{CBDBFD78-9C5A-48D7-B480-717A0B0C8106}">
      <dgm:prSet/>
      <dgm:spPr/>
      <dgm:t>
        <a:bodyPr/>
        <a:lstStyle/>
        <a:p>
          <a:endParaRPr lang="zh-CN" altLang="en-US"/>
        </a:p>
      </dgm:t>
    </dgm:pt>
    <dgm:pt modelId="{F5A3E3C4-FBCA-442D-B0C1-80C20FD5B7DD}" type="pres">
      <dgm:prSet presAssocID="{B1B888C1-09C6-4CF5-A7A6-9CB81C18D46B}" presName="Name0" presStyleCnt="0">
        <dgm:presLayoutVars>
          <dgm:chPref val="1"/>
          <dgm:dir/>
          <dgm:animOne val="branch"/>
          <dgm:animLvl val="lvl"/>
          <dgm:resizeHandles/>
        </dgm:presLayoutVars>
      </dgm:prSet>
      <dgm:spPr/>
    </dgm:pt>
    <dgm:pt modelId="{5A85361A-0D01-4A28-8B07-4A7DEEB303B4}" type="pres">
      <dgm:prSet presAssocID="{6A3EE6CC-9511-4DB7-8E5F-C4C2A26C116D}" presName="vertOne" presStyleCnt="0"/>
      <dgm:spPr/>
    </dgm:pt>
    <dgm:pt modelId="{97DA78AF-8C60-4425-AC6B-085042F04779}" type="pres">
      <dgm:prSet presAssocID="{6A3EE6CC-9511-4DB7-8E5F-C4C2A26C116D}" presName="txOne" presStyleLbl="node0" presStyleIdx="0" presStyleCnt="1" custScaleX="53746" custScaleY="72458" custLinFactNeighborX="1880" custLinFactNeighborY="-15395">
        <dgm:presLayoutVars>
          <dgm:chPref val="3"/>
        </dgm:presLayoutVars>
      </dgm:prSet>
      <dgm:spPr/>
    </dgm:pt>
    <dgm:pt modelId="{596D234C-606E-F143-8D71-5E97452DEF6D}" type="pres">
      <dgm:prSet presAssocID="{6A3EE6CC-9511-4DB7-8E5F-C4C2A26C116D}" presName="parTransOne" presStyleCnt="0"/>
      <dgm:spPr/>
    </dgm:pt>
    <dgm:pt modelId="{137140FA-DEB4-4B99-817E-71A727151A21}" type="pres">
      <dgm:prSet presAssocID="{6A3EE6CC-9511-4DB7-8E5F-C4C2A26C116D}" presName="horzOne" presStyleCnt="0"/>
      <dgm:spPr/>
    </dgm:pt>
    <dgm:pt modelId="{8431ABAF-18E4-4DC7-AC7E-E1B212FA1058}" type="pres">
      <dgm:prSet presAssocID="{D6CC5B71-68CF-439F-B2E1-354BCCD9FA9D}" presName="vertTwo" presStyleCnt="0"/>
      <dgm:spPr/>
    </dgm:pt>
    <dgm:pt modelId="{3B98EA3D-3AF5-48ED-A6FD-B14742EE5CB3}" type="pres">
      <dgm:prSet presAssocID="{D6CC5B71-68CF-439F-B2E1-354BCCD9FA9D}" presName="txTwo" presStyleLbl="node2" presStyleIdx="0" presStyleCnt="3" custScaleX="318135" custScaleY="94637">
        <dgm:presLayoutVars>
          <dgm:chPref val="3"/>
        </dgm:presLayoutVars>
      </dgm:prSet>
      <dgm:spPr/>
    </dgm:pt>
    <dgm:pt modelId="{C3AF8B7B-BED4-475A-8D17-874C8977CF15}" type="pres">
      <dgm:prSet presAssocID="{D6CC5B71-68CF-439F-B2E1-354BCCD9FA9D}" presName="parTransTwo" presStyleCnt="0"/>
      <dgm:spPr/>
    </dgm:pt>
    <dgm:pt modelId="{DE937C99-235A-498A-99CB-760C130EA751}" type="pres">
      <dgm:prSet presAssocID="{D6CC5B71-68CF-439F-B2E1-354BCCD9FA9D}" presName="horzTwo" presStyleCnt="0"/>
      <dgm:spPr/>
    </dgm:pt>
    <dgm:pt modelId="{B1C45897-6123-46D4-BFDF-730F534AB8AD}" type="pres">
      <dgm:prSet presAssocID="{3D8D8E6C-F0D3-4AC8-8088-651FA329E0B9}" presName="vertThree" presStyleCnt="0"/>
      <dgm:spPr/>
    </dgm:pt>
    <dgm:pt modelId="{AF3DA41E-0875-4124-B39E-ABFB6E994552}" type="pres">
      <dgm:prSet presAssocID="{3D8D8E6C-F0D3-4AC8-8088-651FA329E0B9}" presName="txThree" presStyleLbl="node3" presStyleIdx="0" presStyleCnt="11" custLinFactNeighborX="-41904" custLinFactNeighborY="-1303">
        <dgm:presLayoutVars>
          <dgm:chPref val="3"/>
        </dgm:presLayoutVars>
      </dgm:prSet>
      <dgm:spPr/>
    </dgm:pt>
    <dgm:pt modelId="{62EE4DBD-0B13-4FCF-9EF3-3286C4C9C9C7}" type="pres">
      <dgm:prSet presAssocID="{3D8D8E6C-F0D3-4AC8-8088-651FA329E0B9}" presName="horzThree" presStyleCnt="0"/>
      <dgm:spPr/>
    </dgm:pt>
    <dgm:pt modelId="{523B2C6C-5261-4EA9-B354-444CD773416F}" type="pres">
      <dgm:prSet presAssocID="{3CEF265D-F031-4697-9FBC-046EDED30910}" presName="sibSpaceTwo" presStyleCnt="0"/>
      <dgm:spPr/>
    </dgm:pt>
    <dgm:pt modelId="{5477ADDE-3325-6F4B-B255-F11AC610292F}" type="pres">
      <dgm:prSet presAssocID="{4A1D892F-E162-4645-9EA3-6A6A63B2891D}" presName="vertTwo" presStyleCnt="0"/>
      <dgm:spPr/>
    </dgm:pt>
    <dgm:pt modelId="{F88E6528-8DB8-3E4F-99E9-FEC49834CBE9}" type="pres">
      <dgm:prSet presAssocID="{4A1D892F-E162-4645-9EA3-6A6A63B2891D}" presName="txTwo" presStyleLbl="node2" presStyleIdx="1" presStyleCnt="3" custScaleX="76317" custScaleY="95870" custLinFactNeighborX="-12045" custLinFactNeighborY="-8630">
        <dgm:presLayoutVars>
          <dgm:chPref val="3"/>
        </dgm:presLayoutVars>
      </dgm:prSet>
      <dgm:spPr/>
    </dgm:pt>
    <dgm:pt modelId="{432F7664-4FF8-274B-B1AF-18BA501C0D08}" type="pres">
      <dgm:prSet presAssocID="{4A1D892F-E162-4645-9EA3-6A6A63B2891D}" presName="parTransTwo" presStyleCnt="0"/>
      <dgm:spPr/>
    </dgm:pt>
    <dgm:pt modelId="{29C92094-C479-FE4C-A6CF-13112D51D211}" type="pres">
      <dgm:prSet presAssocID="{4A1D892F-E162-4645-9EA3-6A6A63B2891D}" presName="horzTwo" presStyleCnt="0"/>
      <dgm:spPr/>
    </dgm:pt>
    <dgm:pt modelId="{D1992659-DFDE-2F45-9A6D-9859C95BDCF6}" type="pres">
      <dgm:prSet presAssocID="{2076E797-AE15-6F43-A91B-525361EB5ECC}" presName="vertThree" presStyleCnt="0"/>
      <dgm:spPr/>
    </dgm:pt>
    <dgm:pt modelId="{091680C6-AA2F-8F4F-9A7F-DDB4A415790D}" type="pres">
      <dgm:prSet presAssocID="{2076E797-AE15-6F43-A91B-525361EB5ECC}" presName="txThree" presStyleLbl="node3" presStyleIdx="1" presStyleCnt="11" custLinFactX="-56356" custLinFactNeighborX="-100000" custLinFactNeighborY="-1997">
        <dgm:presLayoutVars>
          <dgm:chPref val="3"/>
        </dgm:presLayoutVars>
      </dgm:prSet>
      <dgm:spPr>
        <a:xfrm>
          <a:off x="4856" y="2502086"/>
          <a:ext cx="570592" cy="1283801"/>
        </a:xfrm>
        <a:prstGeom prst="roundRect">
          <a:avLst>
            <a:gd name="adj" fmla="val 10000"/>
          </a:avLst>
        </a:prstGeom>
      </dgm:spPr>
    </dgm:pt>
    <dgm:pt modelId="{7021B51A-CAEA-2E43-BC0C-F3F5D14637AB}" type="pres">
      <dgm:prSet presAssocID="{2076E797-AE15-6F43-A91B-525361EB5ECC}" presName="horzThree" presStyleCnt="0"/>
      <dgm:spPr/>
    </dgm:pt>
    <dgm:pt modelId="{F58CD3A3-D5D4-9846-8D43-85028F2EF9A4}" type="pres">
      <dgm:prSet presAssocID="{56D63647-F862-E340-B0EF-8CAEDB2AFD59}" presName="sibSpaceThree" presStyleCnt="0"/>
      <dgm:spPr/>
    </dgm:pt>
    <dgm:pt modelId="{E988920A-F8E2-CC48-AEE4-E428F8F9A567}" type="pres">
      <dgm:prSet presAssocID="{1178C1F6-15ED-C84F-8475-DA652745B555}" presName="vertThree" presStyleCnt="0"/>
      <dgm:spPr/>
    </dgm:pt>
    <dgm:pt modelId="{EC8814E5-BC96-9E45-B70C-22C0EDCF8509}" type="pres">
      <dgm:prSet presAssocID="{1178C1F6-15ED-C84F-8475-DA652745B555}" presName="txThree" presStyleLbl="node3" presStyleIdx="2" presStyleCnt="11" custLinFactX="-43413" custLinFactNeighborX="-100000" custLinFactNeighborY="638">
        <dgm:presLayoutVars>
          <dgm:chPref val="3"/>
        </dgm:presLayoutVars>
      </dgm:prSet>
      <dgm:spPr>
        <a:xfrm>
          <a:off x="599414" y="2502086"/>
          <a:ext cx="570592" cy="1283801"/>
        </a:xfrm>
        <a:prstGeom prst="roundRect">
          <a:avLst>
            <a:gd name="adj" fmla="val 10000"/>
          </a:avLst>
        </a:prstGeom>
      </dgm:spPr>
    </dgm:pt>
    <dgm:pt modelId="{AFCD35A1-8761-8745-87DA-9FAD0CA37E16}" type="pres">
      <dgm:prSet presAssocID="{1178C1F6-15ED-C84F-8475-DA652745B555}" presName="horzThree" presStyleCnt="0"/>
      <dgm:spPr/>
    </dgm:pt>
    <dgm:pt modelId="{1942AA96-EFDD-CC45-AD17-3B9B88F1FCD8}" type="pres">
      <dgm:prSet presAssocID="{B48A91C8-7235-6E42-8BDC-01B90FD55827}" presName="sibSpaceThree" presStyleCnt="0"/>
      <dgm:spPr/>
    </dgm:pt>
    <dgm:pt modelId="{04BE5B94-E650-3848-BCC4-231B6892503B}" type="pres">
      <dgm:prSet presAssocID="{9D0F99AA-30EF-B540-9266-87825EF33F5D}" presName="vertThree" presStyleCnt="0"/>
      <dgm:spPr/>
    </dgm:pt>
    <dgm:pt modelId="{7592A911-BBEE-C64C-A117-C661BA255173}" type="pres">
      <dgm:prSet presAssocID="{9D0F99AA-30EF-B540-9266-87825EF33F5D}" presName="txThree" presStyleLbl="node3" presStyleIdx="3" presStyleCnt="11" custLinFactX="-29730" custLinFactNeighborX="-100000" custLinFactNeighborY="-63">
        <dgm:presLayoutVars>
          <dgm:chPref val="3"/>
        </dgm:presLayoutVars>
      </dgm:prSet>
      <dgm:spPr>
        <a:xfrm>
          <a:off x="1193972" y="2502086"/>
          <a:ext cx="570592" cy="1283801"/>
        </a:xfrm>
        <a:prstGeom prst="roundRect">
          <a:avLst>
            <a:gd name="adj" fmla="val 10000"/>
          </a:avLst>
        </a:prstGeom>
      </dgm:spPr>
    </dgm:pt>
    <dgm:pt modelId="{C2C6EC2F-CFA4-A94F-8E3D-E69E67A56B19}" type="pres">
      <dgm:prSet presAssocID="{9D0F99AA-30EF-B540-9266-87825EF33F5D}" presName="horzThree" presStyleCnt="0"/>
      <dgm:spPr/>
    </dgm:pt>
    <dgm:pt modelId="{9DBAC3BD-ECCD-ED48-B295-29BC71A1655E}" type="pres">
      <dgm:prSet presAssocID="{297F1A86-6FF2-3741-9C0A-5B8FCFB7694D}" presName="sibSpaceThree" presStyleCnt="0"/>
      <dgm:spPr/>
    </dgm:pt>
    <dgm:pt modelId="{9D661234-0438-F946-91B7-B130C5F0039A}" type="pres">
      <dgm:prSet presAssocID="{8B2C066D-DA23-9849-97C2-3C0898F37DD5}" presName="vertThree" presStyleCnt="0"/>
      <dgm:spPr/>
    </dgm:pt>
    <dgm:pt modelId="{7EE9674E-8D31-D642-B316-FE3A5F7A7B17}" type="pres">
      <dgm:prSet presAssocID="{8B2C066D-DA23-9849-97C2-3C0898F37DD5}" presName="txThree" presStyleLbl="node3" presStyleIdx="4" presStyleCnt="11" custLinFactX="-15626" custLinFactNeighborX="-100000" custLinFactNeighborY="638">
        <dgm:presLayoutVars>
          <dgm:chPref val="3"/>
        </dgm:presLayoutVars>
      </dgm:prSet>
      <dgm:spPr>
        <a:xfrm>
          <a:off x="1788530" y="2502086"/>
          <a:ext cx="570592" cy="1283801"/>
        </a:xfrm>
        <a:prstGeom prst="roundRect">
          <a:avLst>
            <a:gd name="adj" fmla="val 10000"/>
          </a:avLst>
        </a:prstGeom>
      </dgm:spPr>
    </dgm:pt>
    <dgm:pt modelId="{821E0C27-CBC8-964B-84C4-303A64AA51AF}" type="pres">
      <dgm:prSet presAssocID="{8B2C066D-DA23-9849-97C2-3C0898F37DD5}" presName="horzThree" presStyleCnt="0"/>
      <dgm:spPr/>
    </dgm:pt>
    <dgm:pt modelId="{57420C5B-095A-EC4C-8723-118413E64F66}" type="pres">
      <dgm:prSet presAssocID="{7E00516A-58DB-7F4E-9AEA-CB4206D070B0}" presName="sibSpaceThree" presStyleCnt="0"/>
      <dgm:spPr/>
    </dgm:pt>
    <dgm:pt modelId="{0DA1DD68-2049-7545-A277-E9A46F3D3BEA}" type="pres">
      <dgm:prSet presAssocID="{98D9CB69-9A30-6440-AC0C-067B8ED1D035}" presName="vertThree" presStyleCnt="0"/>
      <dgm:spPr/>
    </dgm:pt>
    <dgm:pt modelId="{7FC787E4-1850-3141-9038-2081F0FE0AC9}" type="pres">
      <dgm:prSet presAssocID="{98D9CB69-9A30-6440-AC0C-067B8ED1D035}" presName="txThree" presStyleLbl="node3" presStyleIdx="5" presStyleCnt="11" custScaleX="128063" custLinFactX="-16898" custLinFactNeighborX="-100000" custLinFactNeighborY="108">
        <dgm:presLayoutVars>
          <dgm:chPref val="3"/>
        </dgm:presLayoutVars>
      </dgm:prSet>
      <dgm:spPr>
        <a:xfrm>
          <a:off x="2383088" y="2502086"/>
          <a:ext cx="570592" cy="1283801"/>
        </a:xfrm>
        <a:prstGeom prst="roundRect">
          <a:avLst>
            <a:gd name="adj" fmla="val 10000"/>
          </a:avLst>
        </a:prstGeom>
      </dgm:spPr>
    </dgm:pt>
    <dgm:pt modelId="{54FA2702-425E-5D43-9695-9CFBEBEAC2FD}" type="pres">
      <dgm:prSet presAssocID="{98D9CB69-9A30-6440-AC0C-067B8ED1D035}" presName="horzThree" presStyleCnt="0"/>
      <dgm:spPr/>
    </dgm:pt>
    <dgm:pt modelId="{DA020D1E-FC0E-764B-A26E-926171D58F2E}" type="pres">
      <dgm:prSet presAssocID="{322A4745-D642-EB46-9D84-5440A09EA599}" presName="sibSpaceThree" presStyleCnt="0"/>
      <dgm:spPr/>
    </dgm:pt>
    <dgm:pt modelId="{9070095F-36BD-7544-BD7D-2B2DE149E188}" type="pres">
      <dgm:prSet presAssocID="{B8E290EF-799C-BB4A-A647-0FF18B071018}" presName="vertThree" presStyleCnt="0"/>
      <dgm:spPr/>
    </dgm:pt>
    <dgm:pt modelId="{F912D6F8-7D8A-EC49-979F-53F0E0E2D76A}" type="pres">
      <dgm:prSet presAssocID="{B8E290EF-799C-BB4A-A647-0FF18B071018}" presName="txThree" presStyleLbl="node3" presStyleIdx="6" presStyleCnt="11" custLinFactX="-19240" custLinFactNeighborX="-100000" custLinFactNeighborY="638">
        <dgm:presLayoutVars>
          <dgm:chPref val="3"/>
        </dgm:presLayoutVars>
      </dgm:prSet>
      <dgm:spPr>
        <a:xfrm>
          <a:off x="2977645" y="2502086"/>
          <a:ext cx="570592" cy="1283801"/>
        </a:xfrm>
        <a:prstGeom prst="roundRect">
          <a:avLst>
            <a:gd name="adj" fmla="val 10000"/>
          </a:avLst>
        </a:prstGeom>
      </dgm:spPr>
    </dgm:pt>
    <dgm:pt modelId="{6FA351AA-D88C-A446-9B69-DA5F2E7AEAAC}" type="pres">
      <dgm:prSet presAssocID="{B8E290EF-799C-BB4A-A647-0FF18B071018}" presName="horzThree" presStyleCnt="0"/>
      <dgm:spPr/>
    </dgm:pt>
    <dgm:pt modelId="{F90D6F4E-1673-FB41-96CF-43A07A0EE8DC}" type="pres">
      <dgm:prSet presAssocID="{8FD19D2F-9308-418B-B8DC-D53C567C9CF6}" presName="sibSpaceTwo" presStyleCnt="0"/>
      <dgm:spPr/>
    </dgm:pt>
    <dgm:pt modelId="{3597175F-C3FB-4697-850E-E9E7F2778D14}" type="pres">
      <dgm:prSet presAssocID="{9D8D28F2-C07A-400A-A951-3051E6688135}" presName="vertTwo" presStyleCnt="0"/>
      <dgm:spPr/>
    </dgm:pt>
    <dgm:pt modelId="{37E03521-9345-4E6D-8876-39C4E8E930DB}" type="pres">
      <dgm:prSet presAssocID="{9D8D28F2-C07A-400A-A951-3051E6688135}" presName="txTwo" presStyleLbl="node2" presStyleIdx="2" presStyleCnt="3" custScaleX="114921" custScaleY="95785">
        <dgm:presLayoutVars>
          <dgm:chPref val="3"/>
        </dgm:presLayoutVars>
      </dgm:prSet>
      <dgm:spPr/>
    </dgm:pt>
    <dgm:pt modelId="{B5C57DCE-DA85-3143-B0D6-4C546EB14DB2}" type="pres">
      <dgm:prSet presAssocID="{9D8D28F2-C07A-400A-A951-3051E6688135}" presName="parTransTwo" presStyleCnt="0"/>
      <dgm:spPr/>
    </dgm:pt>
    <dgm:pt modelId="{55C6C0BC-7D42-4A61-AC1F-42766962059E}" type="pres">
      <dgm:prSet presAssocID="{9D8D28F2-C07A-400A-A951-3051E6688135}" presName="horzTwo" presStyleCnt="0"/>
      <dgm:spPr/>
    </dgm:pt>
    <dgm:pt modelId="{92CE34E0-CDEE-1C4D-9939-747174176A27}" type="pres">
      <dgm:prSet presAssocID="{2B3AD7BD-13A9-0748-B038-EA8EA7002F45}" presName="vertThree" presStyleCnt="0"/>
      <dgm:spPr/>
    </dgm:pt>
    <dgm:pt modelId="{DACDDE44-ED8F-FA49-BF01-1E92BE6B8B16}" type="pres">
      <dgm:prSet presAssocID="{2B3AD7BD-13A9-0748-B038-EA8EA7002F45}" presName="txThree" presStyleLbl="node3" presStyleIdx="7" presStyleCnt="11" custLinFactX="-22817" custLinFactNeighborX="-100000" custLinFactNeighborY="-372">
        <dgm:presLayoutVars>
          <dgm:chPref val="3"/>
        </dgm:presLayoutVars>
      </dgm:prSet>
      <dgm:spPr/>
    </dgm:pt>
    <dgm:pt modelId="{1E08CF1C-50ED-1A47-BB54-BE6AE407F8CA}" type="pres">
      <dgm:prSet presAssocID="{2B3AD7BD-13A9-0748-B038-EA8EA7002F45}" presName="horzThree" presStyleCnt="0"/>
      <dgm:spPr/>
    </dgm:pt>
    <dgm:pt modelId="{E6EB74A2-F68E-B04C-9D64-A8EA5E94BC24}" type="pres">
      <dgm:prSet presAssocID="{0745AD1F-B02D-904C-B50F-02EEA87456A0}" presName="sibSpaceThree" presStyleCnt="0"/>
      <dgm:spPr/>
    </dgm:pt>
    <dgm:pt modelId="{5C43F3AE-85E4-A84E-9BA8-3007D7E14220}" type="pres">
      <dgm:prSet presAssocID="{85A68D3A-5785-8D4A-9A4C-8484F4C03BAF}" presName="vertThree" presStyleCnt="0"/>
      <dgm:spPr/>
    </dgm:pt>
    <dgm:pt modelId="{BFDA4FF8-9129-9644-8895-FCECBAC1B583}" type="pres">
      <dgm:prSet presAssocID="{85A68D3A-5785-8D4A-9A4C-8484F4C03BAF}" presName="txThree" presStyleLbl="node3" presStyleIdx="8" presStyleCnt="11" custLinFactX="-17746" custLinFactNeighborX="-100000" custLinFactNeighborY="723">
        <dgm:presLayoutVars>
          <dgm:chPref val="3"/>
        </dgm:presLayoutVars>
      </dgm:prSet>
      <dgm:spPr/>
    </dgm:pt>
    <dgm:pt modelId="{523D10B7-71F5-B64E-8C5B-04BDBE3CCDB7}" type="pres">
      <dgm:prSet presAssocID="{85A68D3A-5785-8D4A-9A4C-8484F4C03BAF}" presName="horzThree" presStyleCnt="0"/>
      <dgm:spPr/>
    </dgm:pt>
    <dgm:pt modelId="{07B49910-7087-AC47-850B-9A586EFC011C}" type="pres">
      <dgm:prSet presAssocID="{41294781-81A5-D143-AE79-B62BEDF1E231}" presName="sibSpaceThree" presStyleCnt="0"/>
      <dgm:spPr/>
    </dgm:pt>
    <dgm:pt modelId="{60D910A9-D29D-234D-B878-8E8A7136754F}" type="pres">
      <dgm:prSet presAssocID="{E67E7ACE-9399-AD47-A339-0BBD3795BE04}" presName="vertThree" presStyleCnt="0"/>
      <dgm:spPr/>
    </dgm:pt>
    <dgm:pt modelId="{D9C35995-FFC5-9141-9F58-BA83C950E59B}" type="pres">
      <dgm:prSet presAssocID="{E67E7ACE-9399-AD47-A339-0BBD3795BE04}" presName="txThree" presStyleLbl="node3" presStyleIdx="9" presStyleCnt="11" custScaleX="124519" custLinFactNeighborX="-73764" custLinFactNeighborY="793">
        <dgm:presLayoutVars>
          <dgm:chPref val="3"/>
        </dgm:presLayoutVars>
      </dgm:prSet>
      <dgm:spPr/>
    </dgm:pt>
    <dgm:pt modelId="{87DECDD1-F199-7846-9D1D-5B7A98C6D277}" type="pres">
      <dgm:prSet presAssocID="{E67E7ACE-9399-AD47-A339-0BBD3795BE04}" presName="horzThree" presStyleCnt="0"/>
      <dgm:spPr/>
    </dgm:pt>
    <dgm:pt modelId="{5736D66E-E214-E146-A091-84FDDB51B306}" type="pres">
      <dgm:prSet presAssocID="{30D5EC75-5326-BE46-81B0-676C4BC57CB2}" presName="sibSpaceThree" presStyleCnt="0"/>
      <dgm:spPr/>
    </dgm:pt>
    <dgm:pt modelId="{A6F156DD-CCE0-A24C-BAA3-65AF7A87F8F8}" type="pres">
      <dgm:prSet presAssocID="{F9C288E1-7AE9-C84B-9A92-06B3388DDAF9}" presName="vertThree" presStyleCnt="0"/>
      <dgm:spPr/>
    </dgm:pt>
    <dgm:pt modelId="{625B23AC-5CB8-7342-8CF3-3EF1A3B21F18}" type="pres">
      <dgm:prSet presAssocID="{F9C288E1-7AE9-C84B-9A92-06B3388DDAF9}" presName="txThree" presStyleLbl="node3" presStyleIdx="10" presStyleCnt="11" custLinFactNeighborX="-39276" custLinFactNeighborY="-1465">
        <dgm:presLayoutVars>
          <dgm:chPref val="3"/>
        </dgm:presLayoutVars>
      </dgm:prSet>
      <dgm:spPr/>
    </dgm:pt>
    <dgm:pt modelId="{DDEFB56E-BB14-9243-8F13-1D0DA43A0342}" type="pres">
      <dgm:prSet presAssocID="{F9C288E1-7AE9-C84B-9A92-06B3388DDAF9}" presName="horzThree" presStyleCnt="0"/>
      <dgm:spPr/>
    </dgm:pt>
  </dgm:ptLst>
  <dgm:cxnLst>
    <dgm:cxn modelId="{B1A7720B-31E0-4367-AE7E-DE2FD80E8C1D}" type="presOf" srcId="{2076E797-AE15-6F43-A91B-525361EB5ECC}" destId="{091680C6-AA2F-8F4F-9A7F-DDB4A415790D}" srcOrd="0" destOrd="0" presId="urn:microsoft.com/office/officeart/2005/8/layout/hierarchy4"/>
    <dgm:cxn modelId="{52A90513-0BA4-4815-A050-5EBA2DE88F99}" type="presOf" srcId="{4A1D892F-E162-4645-9EA3-6A6A63B2891D}" destId="{F88E6528-8DB8-3E4F-99E9-FEC49834CBE9}" srcOrd="0" destOrd="0" presId="urn:microsoft.com/office/officeart/2005/8/layout/hierarchy4"/>
    <dgm:cxn modelId="{CE94CD34-7AAA-43D3-88DB-9133E7C76BC0}" srcId="{6A3EE6CC-9511-4DB7-8E5F-C4C2A26C116D}" destId="{9D8D28F2-C07A-400A-A951-3051E6688135}" srcOrd="2" destOrd="0" parTransId="{73020582-5C25-42B1-BE7B-D2CB95308BBF}" sibTransId="{510A39AB-712D-47D9-B0DC-D4C9B59ADBB0}"/>
    <dgm:cxn modelId="{F19A2D3B-7A9E-4D26-A619-94658F18F248}" srcId="{6A3EE6CC-9511-4DB7-8E5F-C4C2A26C116D}" destId="{D6CC5B71-68CF-439F-B2E1-354BCCD9FA9D}" srcOrd="0" destOrd="0" parTransId="{C83A3D75-21A4-4355-AB45-096E0B001B58}" sibTransId="{3CEF265D-F031-4697-9FBC-046EDED30910}"/>
    <dgm:cxn modelId="{DEFA5D3F-0063-CD4D-9D4F-DEA325D52AF2}" srcId="{9D8D28F2-C07A-400A-A951-3051E6688135}" destId="{E67E7ACE-9399-AD47-A339-0BBD3795BE04}" srcOrd="2" destOrd="0" parTransId="{D8D68FB7-8049-A04E-B186-C47742E21AA1}" sibTransId="{30D5EC75-5326-BE46-81B0-676C4BC57CB2}"/>
    <dgm:cxn modelId="{4A85E53F-5AF9-4AA3-8915-650E3E0E2CD8}" type="presOf" srcId="{9D8D28F2-C07A-400A-A951-3051E6688135}" destId="{37E03521-9345-4E6D-8876-39C4E8E930DB}" srcOrd="0" destOrd="0" presId="urn:microsoft.com/office/officeart/2005/8/layout/hierarchy4"/>
    <dgm:cxn modelId="{75D5C841-0307-454A-8C67-73F229162F59}" type="presOf" srcId="{3D8D8E6C-F0D3-4AC8-8088-651FA329E0B9}" destId="{AF3DA41E-0875-4124-B39E-ABFB6E994552}" srcOrd="0" destOrd="0" presId="urn:microsoft.com/office/officeart/2005/8/layout/hierarchy4"/>
    <dgm:cxn modelId="{5C2C144A-7D3C-4541-BF1F-44516120FE22}" type="presOf" srcId="{B1B888C1-09C6-4CF5-A7A6-9CB81C18D46B}" destId="{F5A3E3C4-FBCA-442D-B0C1-80C20FD5B7DD}" srcOrd="0" destOrd="0" presId="urn:microsoft.com/office/officeart/2005/8/layout/hierarchy4"/>
    <dgm:cxn modelId="{D53E526F-5CD1-4540-8058-D5C95A106EF3}" srcId="{B1B888C1-09C6-4CF5-A7A6-9CB81C18D46B}" destId="{6A3EE6CC-9511-4DB7-8E5F-C4C2A26C116D}" srcOrd="0" destOrd="0" parTransId="{FB836E49-D640-4DB8-80ED-D224DF4072A7}" sibTransId="{19112EB4-1003-47FF-A1F4-C5C9EE844882}"/>
    <dgm:cxn modelId="{7A484F70-1C03-4758-907B-BEAB461ACF86}" type="presOf" srcId="{6A3EE6CC-9511-4DB7-8E5F-C4C2A26C116D}" destId="{97DA78AF-8C60-4425-AC6B-085042F04779}" srcOrd="0" destOrd="0" presId="urn:microsoft.com/office/officeart/2005/8/layout/hierarchy4"/>
    <dgm:cxn modelId="{313D2352-3EE3-467D-9800-9E8534C746C1}" type="presOf" srcId="{85A68D3A-5785-8D4A-9A4C-8484F4C03BAF}" destId="{BFDA4FF8-9129-9644-8895-FCECBAC1B583}" srcOrd="0" destOrd="0" presId="urn:microsoft.com/office/officeart/2005/8/layout/hierarchy4"/>
    <dgm:cxn modelId="{A599FB72-4C00-4EFE-89A4-8CDEA492ABF4}" type="presOf" srcId="{1178C1F6-15ED-C84F-8475-DA652745B555}" destId="{EC8814E5-BC96-9E45-B70C-22C0EDCF8509}" srcOrd="0" destOrd="0" presId="urn:microsoft.com/office/officeart/2005/8/layout/hierarchy4"/>
    <dgm:cxn modelId="{588C2753-D317-6A40-B630-7A1B101C0636}" srcId="{4A1D892F-E162-4645-9EA3-6A6A63B2891D}" destId="{98D9CB69-9A30-6440-AC0C-067B8ED1D035}" srcOrd="4" destOrd="0" parTransId="{114C9200-A878-D64F-8D35-6CE6E0313532}" sibTransId="{322A4745-D642-EB46-9D84-5440A09EA599}"/>
    <dgm:cxn modelId="{E41E5858-7A3A-4D62-9401-E25F1368E1C1}" type="presOf" srcId="{B8E290EF-799C-BB4A-A647-0FF18B071018}" destId="{F912D6F8-7D8A-EC49-979F-53F0E0E2D76A}" srcOrd="0" destOrd="0" presId="urn:microsoft.com/office/officeart/2005/8/layout/hierarchy4"/>
    <dgm:cxn modelId="{CBDBFD78-9C5A-48D7-B480-717A0B0C8106}" srcId="{D6CC5B71-68CF-439F-B2E1-354BCCD9FA9D}" destId="{3D8D8E6C-F0D3-4AC8-8088-651FA329E0B9}" srcOrd="0" destOrd="0" parTransId="{30E4B059-1C1E-4F4A-91D1-7292EDE5A60F}" sibTransId="{957F3B8B-02F7-406C-8F8B-EF7896FD9D00}"/>
    <dgm:cxn modelId="{4865837C-87B6-4F49-907B-93FCC50A56AA}" srcId="{4A1D892F-E162-4645-9EA3-6A6A63B2891D}" destId="{B8E290EF-799C-BB4A-A647-0FF18B071018}" srcOrd="5" destOrd="0" parTransId="{D8A9FBE0-AA2F-E446-BBCA-A2196912B5CE}" sibTransId="{59997BA2-A8AE-9A4D-AC58-BBC5D3DB1A92}"/>
    <dgm:cxn modelId="{2AD0819C-7A2D-4AE9-B3EA-D58FC8284A85}" type="presOf" srcId="{8B2C066D-DA23-9849-97C2-3C0898F37DD5}" destId="{7EE9674E-8D31-D642-B316-FE3A5F7A7B17}" srcOrd="0" destOrd="0" presId="urn:microsoft.com/office/officeart/2005/8/layout/hierarchy4"/>
    <dgm:cxn modelId="{97AB4CA7-A423-F74A-963E-010087D35E14}" srcId="{4A1D892F-E162-4645-9EA3-6A6A63B2891D}" destId="{9D0F99AA-30EF-B540-9266-87825EF33F5D}" srcOrd="2" destOrd="0" parTransId="{29FB61C9-0A9A-2346-8FB2-5F02D3623D42}" sibTransId="{297F1A86-6FF2-3741-9C0A-5B8FCFB7694D}"/>
    <dgm:cxn modelId="{F873ECB2-4B70-0C44-9630-6091C4D126C3}" srcId="{4A1D892F-E162-4645-9EA3-6A6A63B2891D}" destId="{1178C1F6-15ED-C84F-8475-DA652745B555}" srcOrd="1" destOrd="0" parTransId="{3406615E-C26D-3347-A6EC-9C0AE85FD327}" sibTransId="{B48A91C8-7235-6E42-8BDC-01B90FD55827}"/>
    <dgm:cxn modelId="{414C2EB5-4EB5-4787-B81D-31241E4C8141}" type="presOf" srcId="{98D9CB69-9A30-6440-AC0C-067B8ED1D035}" destId="{7FC787E4-1850-3141-9038-2081F0FE0AC9}" srcOrd="0" destOrd="0" presId="urn:microsoft.com/office/officeart/2005/8/layout/hierarchy4"/>
    <dgm:cxn modelId="{013DE1B7-620B-47EA-AED7-9D2CE6E42CD1}" type="presOf" srcId="{2B3AD7BD-13A9-0748-B038-EA8EA7002F45}" destId="{DACDDE44-ED8F-FA49-BF01-1E92BE6B8B16}" srcOrd="0" destOrd="0" presId="urn:microsoft.com/office/officeart/2005/8/layout/hierarchy4"/>
    <dgm:cxn modelId="{F24687BE-86CA-A142-9D52-C07702CA2060}" srcId="{9D8D28F2-C07A-400A-A951-3051E6688135}" destId="{85A68D3A-5785-8D4A-9A4C-8484F4C03BAF}" srcOrd="1" destOrd="0" parTransId="{FB1A8766-D376-964D-BC14-2D52003BEB71}" sibTransId="{41294781-81A5-D143-AE79-B62BEDF1E231}"/>
    <dgm:cxn modelId="{4DDE83C4-8ADE-425D-83C8-A05E0089B6D5}" srcId="{6A3EE6CC-9511-4DB7-8E5F-C4C2A26C116D}" destId="{4A1D892F-E162-4645-9EA3-6A6A63B2891D}" srcOrd="1" destOrd="0" parTransId="{DB62D3B0-8CB5-46A3-971A-A688B52F2299}" sibTransId="{8FD19D2F-9308-418B-B8DC-D53C567C9CF6}"/>
    <dgm:cxn modelId="{1783A9C9-097D-914E-9E5C-DB14F9336E56}" srcId="{9D8D28F2-C07A-400A-A951-3051E6688135}" destId="{2B3AD7BD-13A9-0748-B038-EA8EA7002F45}" srcOrd="0" destOrd="0" parTransId="{5AA2FFA7-E413-204B-BC06-FA0E39D23BAC}" sibTransId="{0745AD1F-B02D-904C-B50F-02EEA87456A0}"/>
    <dgm:cxn modelId="{34F0C1CC-7E95-7D4D-A253-0FD1C3BEB04E}" srcId="{4A1D892F-E162-4645-9EA3-6A6A63B2891D}" destId="{2076E797-AE15-6F43-A91B-525361EB5ECC}" srcOrd="0" destOrd="0" parTransId="{1200FF1C-7982-E040-AC17-AA5AA8BCAA5A}" sibTransId="{56D63647-F862-E340-B0EF-8CAEDB2AFD59}"/>
    <dgm:cxn modelId="{3C95FDCE-4E21-49B1-B9B2-4BA490892221}" type="presOf" srcId="{F9C288E1-7AE9-C84B-9A92-06B3388DDAF9}" destId="{625B23AC-5CB8-7342-8CF3-3EF1A3B21F18}" srcOrd="0" destOrd="0" presId="urn:microsoft.com/office/officeart/2005/8/layout/hierarchy4"/>
    <dgm:cxn modelId="{F85E7CD4-2369-9D48-9D15-DC8602761156}" srcId="{9D8D28F2-C07A-400A-A951-3051E6688135}" destId="{F9C288E1-7AE9-C84B-9A92-06B3388DDAF9}" srcOrd="3" destOrd="0" parTransId="{D84BB69B-F6C2-2B48-A88C-F1BE79273C5E}" sibTransId="{319EDCEF-05DB-D64F-9486-1E00860627A5}"/>
    <dgm:cxn modelId="{9E503FF2-7781-41EB-B4A4-F9DCF61FC171}" type="presOf" srcId="{E67E7ACE-9399-AD47-A339-0BBD3795BE04}" destId="{D9C35995-FFC5-9141-9F58-BA83C950E59B}" srcOrd="0" destOrd="0" presId="urn:microsoft.com/office/officeart/2005/8/layout/hierarchy4"/>
    <dgm:cxn modelId="{A435BCF7-F552-4F3B-BFF0-A9A1E1BF8CB4}" type="presOf" srcId="{D6CC5B71-68CF-439F-B2E1-354BCCD9FA9D}" destId="{3B98EA3D-3AF5-48ED-A6FD-B14742EE5CB3}" srcOrd="0" destOrd="0" presId="urn:microsoft.com/office/officeart/2005/8/layout/hierarchy4"/>
    <dgm:cxn modelId="{070939FF-AB29-4671-905A-3B78597C02F3}" type="presOf" srcId="{9D0F99AA-30EF-B540-9266-87825EF33F5D}" destId="{7592A911-BBEE-C64C-A117-C661BA255173}" srcOrd="0" destOrd="0" presId="urn:microsoft.com/office/officeart/2005/8/layout/hierarchy4"/>
    <dgm:cxn modelId="{4CD13EFF-6740-CF4E-B3F2-3485F388B8B3}" srcId="{4A1D892F-E162-4645-9EA3-6A6A63B2891D}" destId="{8B2C066D-DA23-9849-97C2-3C0898F37DD5}" srcOrd="3" destOrd="0" parTransId="{1E7FBDC2-ED30-6E4E-93BD-80AA2E0C38AC}" sibTransId="{7E00516A-58DB-7F4E-9AEA-CB4206D070B0}"/>
    <dgm:cxn modelId="{3DFF59AB-D0B2-499E-B94A-9511038E274E}" type="presParOf" srcId="{F5A3E3C4-FBCA-442D-B0C1-80C20FD5B7DD}" destId="{5A85361A-0D01-4A28-8B07-4A7DEEB303B4}" srcOrd="0" destOrd="0" presId="urn:microsoft.com/office/officeart/2005/8/layout/hierarchy4"/>
    <dgm:cxn modelId="{FE395FD4-3154-4DE2-827C-8C03C1F76E42}" type="presParOf" srcId="{5A85361A-0D01-4A28-8B07-4A7DEEB303B4}" destId="{97DA78AF-8C60-4425-AC6B-085042F04779}" srcOrd="0" destOrd="0" presId="urn:microsoft.com/office/officeart/2005/8/layout/hierarchy4"/>
    <dgm:cxn modelId="{D9DAEFCC-1C21-4AA4-A1C2-3CE510B0229C}" type="presParOf" srcId="{5A85361A-0D01-4A28-8B07-4A7DEEB303B4}" destId="{596D234C-606E-F143-8D71-5E97452DEF6D}" srcOrd="1" destOrd="0" presId="urn:microsoft.com/office/officeart/2005/8/layout/hierarchy4"/>
    <dgm:cxn modelId="{DAB5CA5A-9200-4DA8-A0F6-0DE8A61EB248}" type="presParOf" srcId="{5A85361A-0D01-4A28-8B07-4A7DEEB303B4}" destId="{137140FA-DEB4-4B99-817E-71A727151A21}" srcOrd="2" destOrd="0" presId="urn:microsoft.com/office/officeart/2005/8/layout/hierarchy4"/>
    <dgm:cxn modelId="{F1728707-9B5A-47CF-ABE7-EFA8DAE582D8}" type="presParOf" srcId="{137140FA-DEB4-4B99-817E-71A727151A21}" destId="{8431ABAF-18E4-4DC7-AC7E-E1B212FA1058}" srcOrd="0" destOrd="0" presId="urn:microsoft.com/office/officeart/2005/8/layout/hierarchy4"/>
    <dgm:cxn modelId="{7FB2AFFD-1A30-4196-A360-C5E96BE04442}" type="presParOf" srcId="{8431ABAF-18E4-4DC7-AC7E-E1B212FA1058}" destId="{3B98EA3D-3AF5-48ED-A6FD-B14742EE5CB3}" srcOrd="0" destOrd="0" presId="urn:microsoft.com/office/officeart/2005/8/layout/hierarchy4"/>
    <dgm:cxn modelId="{D9AAFB78-1070-4464-A21E-89F79612DDEC}" type="presParOf" srcId="{8431ABAF-18E4-4DC7-AC7E-E1B212FA1058}" destId="{C3AF8B7B-BED4-475A-8D17-874C8977CF15}" srcOrd="1" destOrd="0" presId="urn:microsoft.com/office/officeart/2005/8/layout/hierarchy4"/>
    <dgm:cxn modelId="{F29C72A1-D4C8-4AE6-8BCF-C1260F1A77C4}" type="presParOf" srcId="{8431ABAF-18E4-4DC7-AC7E-E1B212FA1058}" destId="{DE937C99-235A-498A-99CB-760C130EA751}" srcOrd="2" destOrd="0" presId="urn:microsoft.com/office/officeart/2005/8/layout/hierarchy4"/>
    <dgm:cxn modelId="{5BC64F0D-D068-46F1-90B6-5A9A1DBF8270}" type="presParOf" srcId="{DE937C99-235A-498A-99CB-760C130EA751}" destId="{B1C45897-6123-46D4-BFDF-730F534AB8AD}" srcOrd="0" destOrd="0" presId="urn:microsoft.com/office/officeart/2005/8/layout/hierarchy4"/>
    <dgm:cxn modelId="{53085F0B-28DF-49AC-BEF1-E9F1D7003963}" type="presParOf" srcId="{B1C45897-6123-46D4-BFDF-730F534AB8AD}" destId="{AF3DA41E-0875-4124-B39E-ABFB6E994552}" srcOrd="0" destOrd="0" presId="urn:microsoft.com/office/officeart/2005/8/layout/hierarchy4"/>
    <dgm:cxn modelId="{C9692C12-F304-42C1-BE7F-DF0FD9F2047C}" type="presParOf" srcId="{B1C45897-6123-46D4-BFDF-730F534AB8AD}" destId="{62EE4DBD-0B13-4FCF-9EF3-3286C4C9C9C7}" srcOrd="1" destOrd="0" presId="urn:microsoft.com/office/officeart/2005/8/layout/hierarchy4"/>
    <dgm:cxn modelId="{FB172997-594D-41B1-AA42-A9E2C53763E5}" type="presParOf" srcId="{137140FA-DEB4-4B99-817E-71A727151A21}" destId="{523B2C6C-5261-4EA9-B354-444CD773416F}" srcOrd="1" destOrd="0" presId="urn:microsoft.com/office/officeart/2005/8/layout/hierarchy4"/>
    <dgm:cxn modelId="{5A26F741-FED0-4577-AFD1-94169A728AD2}" type="presParOf" srcId="{137140FA-DEB4-4B99-817E-71A727151A21}" destId="{5477ADDE-3325-6F4B-B255-F11AC610292F}" srcOrd="2" destOrd="0" presId="urn:microsoft.com/office/officeart/2005/8/layout/hierarchy4"/>
    <dgm:cxn modelId="{50A57F04-F76B-4D01-8946-BCA724D7B9B8}" type="presParOf" srcId="{5477ADDE-3325-6F4B-B255-F11AC610292F}" destId="{F88E6528-8DB8-3E4F-99E9-FEC49834CBE9}" srcOrd="0" destOrd="0" presId="urn:microsoft.com/office/officeart/2005/8/layout/hierarchy4"/>
    <dgm:cxn modelId="{79C02782-C073-46A3-9572-36D9F4BA8FD2}" type="presParOf" srcId="{5477ADDE-3325-6F4B-B255-F11AC610292F}" destId="{432F7664-4FF8-274B-B1AF-18BA501C0D08}" srcOrd="1" destOrd="0" presId="urn:microsoft.com/office/officeart/2005/8/layout/hierarchy4"/>
    <dgm:cxn modelId="{088E52DC-FA9D-4A9B-AD0E-AB7B18A529A4}" type="presParOf" srcId="{5477ADDE-3325-6F4B-B255-F11AC610292F}" destId="{29C92094-C479-FE4C-A6CF-13112D51D211}" srcOrd="2" destOrd="0" presId="urn:microsoft.com/office/officeart/2005/8/layout/hierarchy4"/>
    <dgm:cxn modelId="{8B099426-254B-453D-ABF6-D115E97C9E36}" type="presParOf" srcId="{29C92094-C479-FE4C-A6CF-13112D51D211}" destId="{D1992659-DFDE-2F45-9A6D-9859C95BDCF6}" srcOrd="0" destOrd="0" presId="urn:microsoft.com/office/officeart/2005/8/layout/hierarchy4"/>
    <dgm:cxn modelId="{7D575EE1-B875-4924-835F-D1554ADE386D}" type="presParOf" srcId="{D1992659-DFDE-2F45-9A6D-9859C95BDCF6}" destId="{091680C6-AA2F-8F4F-9A7F-DDB4A415790D}" srcOrd="0" destOrd="0" presId="urn:microsoft.com/office/officeart/2005/8/layout/hierarchy4"/>
    <dgm:cxn modelId="{A9821E08-5F67-4C4D-B070-8E6BE588F763}" type="presParOf" srcId="{D1992659-DFDE-2F45-9A6D-9859C95BDCF6}" destId="{7021B51A-CAEA-2E43-BC0C-F3F5D14637AB}" srcOrd="1" destOrd="0" presId="urn:microsoft.com/office/officeart/2005/8/layout/hierarchy4"/>
    <dgm:cxn modelId="{F931AA2F-0FDA-4955-8619-4AC85E9D076E}" type="presParOf" srcId="{29C92094-C479-FE4C-A6CF-13112D51D211}" destId="{F58CD3A3-D5D4-9846-8D43-85028F2EF9A4}" srcOrd="1" destOrd="0" presId="urn:microsoft.com/office/officeart/2005/8/layout/hierarchy4"/>
    <dgm:cxn modelId="{61169E1F-2822-41E3-90F4-D98D51C68210}" type="presParOf" srcId="{29C92094-C479-FE4C-A6CF-13112D51D211}" destId="{E988920A-F8E2-CC48-AEE4-E428F8F9A567}" srcOrd="2" destOrd="0" presId="urn:microsoft.com/office/officeart/2005/8/layout/hierarchy4"/>
    <dgm:cxn modelId="{D745BBB9-18A0-43C7-9A68-CC7AD25A582D}" type="presParOf" srcId="{E988920A-F8E2-CC48-AEE4-E428F8F9A567}" destId="{EC8814E5-BC96-9E45-B70C-22C0EDCF8509}" srcOrd="0" destOrd="0" presId="urn:microsoft.com/office/officeart/2005/8/layout/hierarchy4"/>
    <dgm:cxn modelId="{A9A654B2-73EA-4DF4-8761-DCB47DF6AD3B}" type="presParOf" srcId="{E988920A-F8E2-CC48-AEE4-E428F8F9A567}" destId="{AFCD35A1-8761-8745-87DA-9FAD0CA37E16}" srcOrd="1" destOrd="0" presId="urn:microsoft.com/office/officeart/2005/8/layout/hierarchy4"/>
    <dgm:cxn modelId="{F7B1B2D4-4C74-4C76-A625-5CEBFD5E0569}" type="presParOf" srcId="{29C92094-C479-FE4C-A6CF-13112D51D211}" destId="{1942AA96-EFDD-CC45-AD17-3B9B88F1FCD8}" srcOrd="3" destOrd="0" presId="urn:microsoft.com/office/officeart/2005/8/layout/hierarchy4"/>
    <dgm:cxn modelId="{04B7D64A-E5AE-4F6D-B620-9760E64319D1}" type="presParOf" srcId="{29C92094-C479-FE4C-A6CF-13112D51D211}" destId="{04BE5B94-E650-3848-BCC4-231B6892503B}" srcOrd="4" destOrd="0" presId="urn:microsoft.com/office/officeart/2005/8/layout/hierarchy4"/>
    <dgm:cxn modelId="{8F69F51F-C540-4B0F-A46A-EA3180EB6D16}" type="presParOf" srcId="{04BE5B94-E650-3848-BCC4-231B6892503B}" destId="{7592A911-BBEE-C64C-A117-C661BA255173}" srcOrd="0" destOrd="0" presId="urn:microsoft.com/office/officeart/2005/8/layout/hierarchy4"/>
    <dgm:cxn modelId="{48A5627D-0B07-48F2-9620-11083F22B7B8}" type="presParOf" srcId="{04BE5B94-E650-3848-BCC4-231B6892503B}" destId="{C2C6EC2F-CFA4-A94F-8E3D-E69E67A56B19}" srcOrd="1" destOrd="0" presId="urn:microsoft.com/office/officeart/2005/8/layout/hierarchy4"/>
    <dgm:cxn modelId="{7E65D25E-998F-4E29-B054-57954D82C64B}" type="presParOf" srcId="{29C92094-C479-FE4C-A6CF-13112D51D211}" destId="{9DBAC3BD-ECCD-ED48-B295-29BC71A1655E}" srcOrd="5" destOrd="0" presId="urn:microsoft.com/office/officeart/2005/8/layout/hierarchy4"/>
    <dgm:cxn modelId="{C654C5E7-385B-47FC-986B-9D9AABDEC2AF}" type="presParOf" srcId="{29C92094-C479-FE4C-A6CF-13112D51D211}" destId="{9D661234-0438-F946-91B7-B130C5F0039A}" srcOrd="6" destOrd="0" presId="urn:microsoft.com/office/officeart/2005/8/layout/hierarchy4"/>
    <dgm:cxn modelId="{12263F43-9E6A-4A4A-81BE-230EA3330D5F}" type="presParOf" srcId="{9D661234-0438-F946-91B7-B130C5F0039A}" destId="{7EE9674E-8D31-D642-B316-FE3A5F7A7B17}" srcOrd="0" destOrd="0" presId="urn:microsoft.com/office/officeart/2005/8/layout/hierarchy4"/>
    <dgm:cxn modelId="{BA1ABB0F-D409-4876-9FBC-2FF19254E5F7}" type="presParOf" srcId="{9D661234-0438-F946-91B7-B130C5F0039A}" destId="{821E0C27-CBC8-964B-84C4-303A64AA51AF}" srcOrd="1" destOrd="0" presId="urn:microsoft.com/office/officeart/2005/8/layout/hierarchy4"/>
    <dgm:cxn modelId="{E52ED4A2-14E4-42A0-8300-FCA3D6ECF663}" type="presParOf" srcId="{29C92094-C479-FE4C-A6CF-13112D51D211}" destId="{57420C5B-095A-EC4C-8723-118413E64F66}" srcOrd="7" destOrd="0" presId="urn:microsoft.com/office/officeart/2005/8/layout/hierarchy4"/>
    <dgm:cxn modelId="{6520F854-F3BB-4CFF-9E7E-900E1151B0A8}" type="presParOf" srcId="{29C92094-C479-FE4C-A6CF-13112D51D211}" destId="{0DA1DD68-2049-7545-A277-E9A46F3D3BEA}" srcOrd="8" destOrd="0" presId="urn:microsoft.com/office/officeart/2005/8/layout/hierarchy4"/>
    <dgm:cxn modelId="{2870F56F-FACD-40BC-ADEB-9B4168A38221}" type="presParOf" srcId="{0DA1DD68-2049-7545-A277-E9A46F3D3BEA}" destId="{7FC787E4-1850-3141-9038-2081F0FE0AC9}" srcOrd="0" destOrd="0" presId="urn:microsoft.com/office/officeart/2005/8/layout/hierarchy4"/>
    <dgm:cxn modelId="{77DC3724-43ED-4C26-AE47-0B3D1D2657B4}" type="presParOf" srcId="{0DA1DD68-2049-7545-A277-E9A46F3D3BEA}" destId="{54FA2702-425E-5D43-9695-9CFBEBEAC2FD}" srcOrd="1" destOrd="0" presId="urn:microsoft.com/office/officeart/2005/8/layout/hierarchy4"/>
    <dgm:cxn modelId="{E2DC55B9-4D23-4F75-A044-0F8D9FB399C2}" type="presParOf" srcId="{29C92094-C479-FE4C-A6CF-13112D51D211}" destId="{DA020D1E-FC0E-764B-A26E-926171D58F2E}" srcOrd="9" destOrd="0" presId="urn:microsoft.com/office/officeart/2005/8/layout/hierarchy4"/>
    <dgm:cxn modelId="{8B22CB45-2F41-4A56-8AA4-AD40CE67416F}" type="presParOf" srcId="{29C92094-C479-FE4C-A6CF-13112D51D211}" destId="{9070095F-36BD-7544-BD7D-2B2DE149E188}" srcOrd="10" destOrd="0" presId="urn:microsoft.com/office/officeart/2005/8/layout/hierarchy4"/>
    <dgm:cxn modelId="{EEC6C0D9-D492-40C4-84A7-7791BADED1C1}" type="presParOf" srcId="{9070095F-36BD-7544-BD7D-2B2DE149E188}" destId="{F912D6F8-7D8A-EC49-979F-53F0E0E2D76A}" srcOrd="0" destOrd="0" presId="urn:microsoft.com/office/officeart/2005/8/layout/hierarchy4"/>
    <dgm:cxn modelId="{3285D083-06E0-4125-9326-703CD4503332}" type="presParOf" srcId="{9070095F-36BD-7544-BD7D-2B2DE149E188}" destId="{6FA351AA-D88C-A446-9B69-DA5F2E7AEAAC}" srcOrd="1" destOrd="0" presId="urn:microsoft.com/office/officeart/2005/8/layout/hierarchy4"/>
    <dgm:cxn modelId="{E3B1D139-B85E-4FAF-8AA8-0DB85E3310F6}" type="presParOf" srcId="{137140FA-DEB4-4B99-817E-71A727151A21}" destId="{F90D6F4E-1673-FB41-96CF-43A07A0EE8DC}" srcOrd="3" destOrd="0" presId="urn:microsoft.com/office/officeart/2005/8/layout/hierarchy4"/>
    <dgm:cxn modelId="{7F9D553F-11F4-42AE-9157-DC1AAEDE260C}" type="presParOf" srcId="{137140FA-DEB4-4B99-817E-71A727151A21}" destId="{3597175F-C3FB-4697-850E-E9E7F2778D14}" srcOrd="4" destOrd="0" presId="urn:microsoft.com/office/officeart/2005/8/layout/hierarchy4"/>
    <dgm:cxn modelId="{0D92B775-DE2B-4426-B656-A9B21EE9335B}" type="presParOf" srcId="{3597175F-C3FB-4697-850E-E9E7F2778D14}" destId="{37E03521-9345-4E6D-8876-39C4E8E930DB}" srcOrd="0" destOrd="0" presId="urn:microsoft.com/office/officeart/2005/8/layout/hierarchy4"/>
    <dgm:cxn modelId="{7AFB3F3D-27A7-49F6-8740-7CBC8F8D4090}" type="presParOf" srcId="{3597175F-C3FB-4697-850E-E9E7F2778D14}" destId="{B5C57DCE-DA85-3143-B0D6-4C546EB14DB2}" srcOrd="1" destOrd="0" presId="urn:microsoft.com/office/officeart/2005/8/layout/hierarchy4"/>
    <dgm:cxn modelId="{0BEAD67B-A9F7-4C5A-8818-BD1A7F37CF6C}" type="presParOf" srcId="{3597175F-C3FB-4697-850E-E9E7F2778D14}" destId="{55C6C0BC-7D42-4A61-AC1F-42766962059E}" srcOrd="2" destOrd="0" presId="urn:microsoft.com/office/officeart/2005/8/layout/hierarchy4"/>
    <dgm:cxn modelId="{11D6D9D6-44BD-4B11-862B-9CE89D651935}" type="presParOf" srcId="{55C6C0BC-7D42-4A61-AC1F-42766962059E}" destId="{92CE34E0-CDEE-1C4D-9939-747174176A27}" srcOrd="0" destOrd="0" presId="urn:microsoft.com/office/officeart/2005/8/layout/hierarchy4"/>
    <dgm:cxn modelId="{8AD32632-E858-410F-B898-945E4B6B4C0A}" type="presParOf" srcId="{92CE34E0-CDEE-1C4D-9939-747174176A27}" destId="{DACDDE44-ED8F-FA49-BF01-1E92BE6B8B16}" srcOrd="0" destOrd="0" presId="urn:microsoft.com/office/officeart/2005/8/layout/hierarchy4"/>
    <dgm:cxn modelId="{25DF1AF7-6A28-4C58-8387-86AD88AB55FC}" type="presParOf" srcId="{92CE34E0-CDEE-1C4D-9939-747174176A27}" destId="{1E08CF1C-50ED-1A47-BB54-BE6AE407F8CA}" srcOrd="1" destOrd="0" presId="urn:microsoft.com/office/officeart/2005/8/layout/hierarchy4"/>
    <dgm:cxn modelId="{B087FC1F-F6C7-4019-B42F-8EE3A527894C}" type="presParOf" srcId="{55C6C0BC-7D42-4A61-AC1F-42766962059E}" destId="{E6EB74A2-F68E-B04C-9D64-A8EA5E94BC24}" srcOrd="1" destOrd="0" presId="urn:microsoft.com/office/officeart/2005/8/layout/hierarchy4"/>
    <dgm:cxn modelId="{7D6CE731-E1E3-408D-AEEE-EA77FE9F08C1}" type="presParOf" srcId="{55C6C0BC-7D42-4A61-AC1F-42766962059E}" destId="{5C43F3AE-85E4-A84E-9BA8-3007D7E14220}" srcOrd="2" destOrd="0" presId="urn:microsoft.com/office/officeart/2005/8/layout/hierarchy4"/>
    <dgm:cxn modelId="{38E47E43-65E7-4789-A2EB-A058EBD28347}" type="presParOf" srcId="{5C43F3AE-85E4-A84E-9BA8-3007D7E14220}" destId="{BFDA4FF8-9129-9644-8895-FCECBAC1B583}" srcOrd="0" destOrd="0" presId="urn:microsoft.com/office/officeart/2005/8/layout/hierarchy4"/>
    <dgm:cxn modelId="{AF3438FD-D70C-4B92-99F5-87622108FF17}" type="presParOf" srcId="{5C43F3AE-85E4-A84E-9BA8-3007D7E14220}" destId="{523D10B7-71F5-B64E-8C5B-04BDBE3CCDB7}" srcOrd="1" destOrd="0" presId="urn:microsoft.com/office/officeart/2005/8/layout/hierarchy4"/>
    <dgm:cxn modelId="{D00DE98B-B558-4C77-A6C9-94BE41F6D91D}" type="presParOf" srcId="{55C6C0BC-7D42-4A61-AC1F-42766962059E}" destId="{07B49910-7087-AC47-850B-9A586EFC011C}" srcOrd="3" destOrd="0" presId="urn:microsoft.com/office/officeart/2005/8/layout/hierarchy4"/>
    <dgm:cxn modelId="{9E30421E-BB69-4B06-B516-6225DD0B0F3B}" type="presParOf" srcId="{55C6C0BC-7D42-4A61-AC1F-42766962059E}" destId="{60D910A9-D29D-234D-B878-8E8A7136754F}" srcOrd="4" destOrd="0" presId="urn:microsoft.com/office/officeart/2005/8/layout/hierarchy4"/>
    <dgm:cxn modelId="{5AAC16A2-D4EB-4CAB-9025-2B4F80F9A9C4}" type="presParOf" srcId="{60D910A9-D29D-234D-B878-8E8A7136754F}" destId="{D9C35995-FFC5-9141-9F58-BA83C950E59B}" srcOrd="0" destOrd="0" presId="urn:microsoft.com/office/officeart/2005/8/layout/hierarchy4"/>
    <dgm:cxn modelId="{C3746D0A-5759-4890-9A73-3D230C047622}" type="presParOf" srcId="{60D910A9-D29D-234D-B878-8E8A7136754F}" destId="{87DECDD1-F199-7846-9D1D-5B7A98C6D277}" srcOrd="1" destOrd="0" presId="urn:microsoft.com/office/officeart/2005/8/layout/hierarchy4"/>
    <dgm:cxn modelId="{2B52995F-29B7-49B6-8A26-3B98E4517ED2}" type="presParOf" srcId="{55C6C0BC-7D42-4A61-AC1F-42766962059E}" destId="{5736D66E-E214-E146-A091-84FDDB51B306}" srcOrd="5" destOrd="0" presId="urn:microsoft.com/office/officeart/2005/8/layout/hierarchy4"/>
    <dgm:cxn modelId="{E1B9C8BF-2117-4D8F-925C-DD950EAB7CA3}" type="presParOf" srcId="{55C6C0BC-7D42-4A61-AC1F-42766962059E}" destId="{A6F156DD-CCE0-A24C-BAA3-65AF7A87F8F8}" srcOrd="6" destOrd="0" presId="urn:microsoft.com/office/officeart/2005/8/layout/hierarchy4"/>
    <dgm:cxn modelId="{4BE23365-F2D0-4DE5-BEB5-3A17469E21CF}" type="presParOf" srcId="{A6F156DD-CCE0-A24C-BAA3-65AF7A87F8F8}" destId="{625B23AC-5CB8-7342-8CF3-3EF1A3B21F18}" srcOrd="0" destOrd="0" presId="urn:microsoft.com/office/officeart/2005/8/layout/hierarchy4"/>
    <dgm:cxn modelId="{7C024D8C-95DC-4EAF-B489-7CCCD0C68B43}" type="presParOf" srcId="{A6F156DD-CCE0-A24C-BAA3-65AF7A87F8F8}" destId="{DDEFB56E-BB14-9243-8F13-1D0DA43A0342}"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1B888C1-09C6-4CF5-A7A6-9CB81C18D46B}" type="doc">
      <dgm:prSet loTypeId="urn:microsoft.com/office/officeart/2005/8/layout/hierarchy6" loCatId="hierarchy" qsTypeId="urn:microsoft.com/office/officeart/2005/8/quickstyle/simple1#5" qsCatId="simple" csTypeId="urn:microsoft.com/office/officeart/2005/8/colors/accent1_2#7" csCatId="accent1" phldr="1"/>
      <dgm:spPr/>
      <dgm:t>
        <a:bodyPr/>
        <a:lstStyle/>
        <a:p>
          <a:endParaRPr lang="zh-CN" altLang="en-US"/>
        </a:p>
      </dgm:t>
    </dgm:pt>
    <dgm:pt modelId="{6A3EE6CC-9511-4DB7-8E5F-C4C2A26C116D}">
      <dgm:prSet phldrT="[文本]" custT="1"/>
      <dgm:spPr>
        <a:solidFill>
          <a:srgbClr val="002060"/>
        </a:solidFill>
      </dgm:spPr>
      <dgm:t>
        <a:bodyPr/>
        <a:lstStyle/>
        <a:p>
          <a:r>
            <a:rPr lang="zh-CN" altLang="en-US" sz="3200" b="0" kern="1200" dirty="0">
              <a:solidFill>
                <a:schemeClr val="bg1"/>
              </a:solidFill>
              <a:latin typeface="微软雅黑" panose="020B0503020204020204" pitchFamily="34" charset="-122"/>
              <a:ea typeface="微软雅黑" panose="020B0503020204020204" pitchFamily="34" charset="-122"/>
            </a:rPr>
            <a:t>管理行为</a:t>
          </a:r>
        </a:p>
      </dgm:t>
    </dgm:pt>
    <dgm:pt modelId="{FB836E49-D640-4DB8-80ED-D224DF4072A7}" type="par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19112EB4-1003-47FF-A1F4-C5C9EE844882}" type="sibTrans" cxnId="{D53E526F-5CD1-4540-8058-D5C95A106EF3}">
      <dgm:prSet/>
      <dgm:spPr/>
      <dgm:t>
        <a:bodyPr/>
        <a:lstStyle/>
        <a:p>
          <a:endParaRPr lang="zh-CN" altLang="en-US" sz="1100" b="1">
            <a:latin typeface="微软雅黑" panose="020B0503020204020204" pitchFamily="34" charset="-122"/>
            <a:ea typeface="微软雅黑" panose="020B0503020204020204" pitchFamily="34" charset="-122"/>
          </a:endParaRPr>
        </a:p>
      </dgm:t>
    </dgm:pt>
    <dgm:pt modelId="{4A1D892F-E162-4645-9EA3-6A6A63B2891D}">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施工启动管理（</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20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dgm:t>
    </dgm:pt>
    <dgm:pt modelId="{DB62D3B0-8CB5-46A3-971A-A688B52F2299}" type="parTrans" cxnId="{4DDE83C4-8ADE-425D-83C8-A05E0089B6D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8FD19D2F-9308-418B-B8DC-D53C567C9CF6}" type="sibTrans" cxnId="{4DDE83C4-8ADE-425D-83C8-A05E0089B6D5}">
      <dgm:prSet/>
      <dgm:spPr/>
      <dgm:t>
        <a:bodyPr/>
        <a:lstStyle/>
        <a:p>
          <a:endParaRPr lang="zh-CN" altLang="en-US" sz="1200" b="1">
            <a:latin typeface="微软雅黑" panose="020B0503020204020204" pitchFamily="34" charset="-122"/>
            <a:ea typeface="微软雅黑" panose="020B0503020204020204" pitchFamily="34" charset="-122"/>
          </a:endParaRPr>
        </a:p>
      </dgm:t>
    </dgm:pt>
    <dgm:pt modelId="{9D8D28F2-C07A-400A-A951-3051E6688135}">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材料管理</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30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p>
      </dgm:t>
    </dgm:pt>
    <dgm:pt modelId="{73020582-5C25-42B1-BE7B-D2CB95308BBF}" type="parTrans" cxnId="{CE94CD34-7AAA-43D3-88DB-9133E7C76BC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510A39AB-712D-47D9-B0DC-D4C9B59ADBB0}" type="sibTrans" cxnId="{CE94CD34-7AAA-43D3-88DB-9133E7C76BC0}">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7A3DFBDB-915F-40B1-8A10-7BD9C8FF3547}">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样板管理</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20%</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p>
      </dgm:t>
    </dgm:pt>
    <dgm:pt modelId="{04987656-EF6F-4B5A-88BA-54CF9A591A58}" type="parTrans" cxnId="{02A4061F-EEEB-4214-B593-BB6ED4AE0854}">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2F35BE0C-CB2B-4BD9-B875-586377AE7707}" type="sibTrans" cxnId="{02A4061F-EEEB-4214-B593-BB6ED4AE0854}">
      <dgm:prSet/>
      <dgm:spPr/>
      <dgm:t>
        <a:bodyPr/>
        <a:lstStyle/>
        <a:p>
          <a:endParaRPr lang="zh-CN" altLang="en-US" sz="1400" b="1">
            <a:latin typeface="微软雅黑" panose="020B0503020204020204" pitchFamily="34" charset="-122"/>
            <a:ea typeface="微软雅黑" panose="020B0503020204020204" pitchFamily="34" charset="-122"/>
          </a:endParaRPr>
        </a:p>
      </dgm:t>
    </dgm:pt>
    <dgm:pt modelId="{D7E40C36-6BF4-48DB-BF2C-46F19721668A}">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隐蔽工程管理</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2</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rPr>
            <a:t>）</a:t>
          </a:r>
          <a:endParaRPr lang="zh-CN" altLang="en-US" sz="2000" b="0" kern="1200" dirty="0">
            <a:solidFill>
              <a:schemeClr val="bg1"/>
            </a:solidFill>
            <a:latin typeface="微软雅黑" panose="020B0503020204020204" pitchFamily="34" charset="-122"/>
            <a:ea typeface="微软雅黑" panose="020B0503020204020204" pitchFamily="34" charset="-122"/>
            <a:cs typeface="+mn-cs"/>
          </a:endParaRPr>
        </a:p>
      </dgm:t>
    </dgm:pt>
    <dgm:pt modelId="{D2AB753F-F91E-4186-AA4A-8DD5CEDC3710}" type="parTrans" cxnId="{7A14F626-2134-4FD0-A3C6-96C7C45A12D2}">
      <dgm:prSet/>
      <dgm:spPr/>
      <dgm:t>
        <a:bodyPr/>
        <a:lstStyle/>
        <a:p>
          <a:endParaRPr lang="zh-CN" altLang="en-US"/>
        </a:p>
      </dgm:t>
    </dgm:pt>
    <dgm:pt modelId="{9CE01142-0006-4542-B82A-EEB09C3AC938}" type="sibTrans" cxnId="{7A14F626-2134-4FD0-A3C6-96C7C45A12D2}">
      <dgm:prSet/>
      <dgm:spPr/>
      <dgm:t>
        <a:bodyPr/>
        <a:lstStyle/>
        <a:p>
          <a:endParaRPr lang="zh-CN" altLang="en-US"/>
        </a:p>
      </dgm:t>
    </dgm:pt>
    <dgm:pt modelId="{121F737A-6FEF-4076-A679-59E7B7D35A31}">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试验专项</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10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p>
      </dgm:t>
    </dgm:pt>
    <dgm:pt modelId="{69415A14-9091-4A61-A119-8B22C9303178}" type="parTrans" cxnId="{36485BD7-9D7C-4588-BAC0-DB72CF797211}">
      <dgm:prSet/>
      <dgm:spPr/>
      <dgm:t>
        <a:bodyPr/>
        <a:lstStyle/>
        <a:p>
          <a:endParaRPr lang="zh-CN" altLang="en-US"/>
        </a:p>
      </dgm:t>
    </dgm:pt>
    <dgm:pt modelId="{49956592-A1EF-415A-B5C9-B07CECF76D13}" type="sibTrans" cxnId="{36485BD7-9D7C-4588-BAC0-DB72CF797211}">
      <dgm:prSet/>
      <dgm:spPr/>
      <dgm:t>
        <a:bodyPr/>
        <a:lstStyle/>
        <a:p>
          <a:endParaRPr lang="zh-CN" altLang="en-US"/>
        </a:p>
      </dgm:t>
    </dgm:pt>
    <dgm:pt modelId="{DE043EE0-7C9B-4BA3-8686-18F32489AFFB}" type="pres">
      <dgm:prSet presAssocID="{B1B888C1-09C6-4CF5-A7A6-9CB81C18D46B}" presName="mainComposite" presStyleCnt="0">
        <dgm:presLayoutVars>
          <dgm:chPref val="1"/>
          <dgm:dir/>
          <dgm:animOne val="branch"/>
          <dgm:animLvl val="lvl"/>
          <dgm:resizeHandles val="exact"/>
        </dgm:presLayoutVars>
      </dgm:prSet>
      <dgm:spPr/>
    </dgm:pt>
    <dgm:pt modelId="{51FFFDA4-6BEF-4222-AA3D-BC6A35196EB0}" type="pres">
      <dgm:prSet presAssocID="{B1B888C1-09C6-4CF5-A7A6-9CB81C18D46B}" presName="hierFlow" presStyleCnt="0"/>
      <dgm:spPr/>
    </dgm:pt>
    <dgm:pt modelId="{36B48E05-1734-4DB0-9047-F8F4FE7C3854}" type="pres">
      <dgm:prSet presAssocID="{B1B888C1-09C6-4CF5-A7A6-9CB81C18D46B}" presName="hierChild1" presStyleCnt="0">
        <dgm:presLayoutVars>
          <dgm:chPref val="1"/>
          <dgm:animOne val="branch"/>
          <dgm:animLvl val="lvl"/>
        </dgm:presLayoutVars>
      </dgm:prSet>
      <dgm:spPr/>
    </dgm:pt>
    <dgm:pt modelId="{67054786-7138-474B-BE2B-0148630F89D7}" type="pres">
      <dgm:prSet presAssocID="{6A3EE6CC-9511-4DB7-8E5F-C4C2A26C116D}" presName="Name14" presStyleCnt="0"/>
      <dgm:spPr/>
    </dgm:pt>
    <dgm:pt modelId="{C421E4C3-2060-4935-ABA1-0EAD0AB39247}" type="pres">
      <dgm:prSet presAssocID="{6A3EE6CC-9511-4DB7-8E5F-C4C2A26C116D}" presName="level1Shape" presStyleLbl="node0" presStyleIdx="0" presStyleCnt="1" custScaleX="146553" custLinFactNeighborX="-4808" custLinFactNeighborY="-15472">
        <dgm:presLayoutVars>
          <dgm:chPref val="3"/>
        </dgm:presLayoutVars>
      </dgm:prSet>
      <dgm:spPr/>
    </dgm:pt>
    <dgm:pt modelId="{645DD348-9449-4FA0-9353-BE2A1C563F88}" type="pres">
      <dgm:prSet presAssocID="{6A3EE6CC-9511-4DB7-8E5F-C4C2A26C116D}" presName="hierChild2" presStyleCnt="0"/>
      <dgm:spPr/>
    </dgm:pt>
    <dgm:pt modelId="{42127D85-85FD-44A9-869D-B480913BA8A6}" type="pres">
      <dgm:prSet presAssocID="{DB62D3B0-8CB5-46A3-971A-A688B52F2299}" presName="Name19" presStyleLbl="parChTrans1D2" presStyleIdx="0" presStyleCnt="5"/>
      <dgm:spPr/>
    </dgm:pt>
    <dgm:pt modelId="{F7F3B6F7-B399-44DB-A88F-8C62A1AC2467}" type="pres">
      <dgm:prSet presAssocID="{4A1D892F-E162-4645-9EA3-6A6A63B2891D}" presName="Name21" presStyleCnt="0"/>
      <dgm:spPr/>
    </dgm:pt>
    <dgm:pt modelId="{95B966AF-0CDF-484E-ADBE-B90E5F5B03BB}" type="pres">
      <dgm:prSet presAssocID="{4A1D892F-E162-4645-9EA3-6A6A63B2891D}" presName="level2Shape" presStyleLbl="node2" presStyleIdx="0" presStyleCnt="5" custScaleX="122206" custLinFactNeighborX="-645" custLinFactNeighborY="-11604"/>
      <dgm:spPr/>
    </dgm:pt>
    <dgm:pt modelId="{F12DA2B7-54FF-4328-9F5A-643AE4C532E2}" type="pres">
      <dgm:prSet presAssocID="{4A1D892F-E162-4645-9EA3-6A6A63B2891D}" presName="hierChild3" presStyleCnt="0"/>
      <dgm:spPr/>
    </dgm:pt>
    <dgm:pt modelId="{2188E7F5-EFC3-407A-89A5-BEA11A6A1896}" type="pres">
      <dgm:prSet presAssocID="{73020582-5C25-42B1-BE7B-D2CB95308BBF}" presName="Name19" presStyleLbl="parChTrans1D2" presStyleIdx="1" presStyleCnt="5"/>
      <dgm:spPr/>
    </dgm:pt>
    <dgm:pt modelId="{B9CAD65D-810B-4DA0-930B-9E60774383ED}" type="pres">
      <dgm:prSet presAssocID="{9D8D28F2-C07A-400A-A951-3051E6688135}" presName="Name21" presStyleCnt="0"/>
      <dgm:spPr/>
    </dgm:pt>
    <dgm:pt modelId="{08DFE60E-6EA8-4E80-9FB3-E279C0A21FBE}" type="pres">
      <dgm:prSet presAssocID="{9D8D28F2-C07A-400A-A951-3051E6688135}" presName="level2Shape" presStyleLbl="node2" presStyleIdx="1" presStyleCnt="5" custLinFactNeighborX="-645" custLinFactNeighborY="-11604"/>
      <dgm:spPr/>
    </dgm:pt>
    <dgm:pt modelId="{4D0DA820-4C28-4C35-A33E-6640FFB0F14B}" type="pres">
      <dgm:prSet presAssocID="{9D8D28F2-C07A-400A-A951-3051E6688135}" presName="hierChild3" presStyleCnt="0"/>
      <dgm:spPr/>
    </dgm:pt>
    <dgm:pt modelId="{55B8448C-64FA-43B8-8CE6-4B60E44E818F}" type="pres">
      <dgm:prSet presAssocID="{04987656-EF6F-4B5A-88BA-54CF9A591A58}" presName="Name19" presStyleLbl="parChTrans1D2" presStyleIdx="2" presStyleCnt="5"/>
      <dgm:spPr/>
    </dgm:pt>
    <dgm:pt modelId="{DD1A4F87-8CFD-4063-A8D2-4C23A16414BD}" type="pres">
      <dgm:prSet presAssocID="{7A3DFBDB-915F-40B1-8A10-7BD9C8FF3547}" presName="Name21" presStyleCnt="0"/>
      <dgm:spPr/>
    </dgm:pt>
    <dgm:pt modelId="{E1D4AAEF-15D0-4EE7-A8F5-25740D7CB538}" type="pres">
      <dgm:prSet presAssocID="{7A3DFBDB-915F-40B1-8A10-7BD9C8FF3547}" presName="level2Shape" presStyleLbl="node2" presStyleIdx="2" presStyleCnt="5" custLinFactNeighborX="-645" custLinFactNeighborY="-11604"/>
      <dgm:spPr/>
    </dgm:pt>
    <dgm:pt modelId="{5D0958CE-60C5-4BF1-9432-4BBF07B24318}" type="pres">
      <dgm:prSet presAssocID="{7A3DFBDB-915F-40B1-8A10-7BD9C8FF3547}" presName="hierChild3" presStyleCnt="0"/>
      <dgm:spPr/>
    </dgm:pt>
    <dgm:pt modelId="{D7532BB3-D0EE-4B12-86B2-316501F8DCCA}" type="pres">
      <dgm:prSet presAssocID="{D2AB753F-F91E-4186-AA4A-8DD5CEDC3710}" presName="Name19" presStyleLbl="parChTrans1D2" presStyleIdx="3" presStyleCnt="5"/>
      <dgm:spPr/>
    </dgm:pt>
    <dgm:pt modelId="{BD9C3679-5918-4353-9FC8-8E917732083C}" type="pres">
      <dgm:prSet presAssocID="{D7E40C36-6BF4-48DB-BF2C-46F19721668A}" presName="Name21" presStyleCnt="0"/>
      <dgm:spPr/>
    </dgm:pt>
    <dgm:pt modelId="{E7E46CF1-9EA1-4076-A86E-74C3BDC0660C}" type="pres">
      <dgm:prSet presAssocID="{D7E40C36-6BF4-48DB-BF2C-46F19721668A}" presName="level2Shape" presStyleLbl="node2" presStyleIdx="3" presStyleCnt="5" custScaleX="129764" custLinFactNeighborX="-645" custLinFactNeighborY="-11604"/>
      <dgm:spPr/>
    </dgm:pt>
    <dgm:pt modelId="{A97BCBD5-EAD0-4A0C-A146-552D31841F24}" type="pres">
      <dgm:prSet presAssocID="{D7E40C36-6BF4-48DB-BF2C-46F19721668A}" presName="hierChild3" presStyleCnt="0"/>
      <dgm:spPr/>
    </dgm:pt>
    <dgm:pt modelId="{D6F9DEB9-4DAB-41EF-B6FD-C694F945573A}" type="pres">
      <dgm:prSet presAssocID="{69415A14-9091-4A61-A119-8B22C9303178}" presName="Name19" presStyleLbl="parChTrans1D2" presStyleIdx="4" presStyleCnt="5"/>
      <dgm:spPr/>
    </dgm:pt>
    <dgm:pt modelId="{AD0BA826-A110-42EA-81F5-DF02FA781B3D}" type="pres">
      <dgm:prSet presAssocID="{121F737A-6FEF-4076-A679-59E7B7D35A31}" presName="Name21" presStyleCnt="0"/>
      <dgm:spPr/>
    </dgm:pt>
    <dgm:pt modelId="{F3814F89-9355-4036-9E40-6906A1379CA2}" type="pres">
      <dgm:prSet presAssocID="{121F737A-6FEF-4076-A679-59E7B7D35A31}" presName="level2Shape" presStyleLbl="node2" presStyleIdx="4" presStyleCnt="5" custLinFactNeighborX="-4854" custLinFactNeighborY="-11604"/>
      <dgm:spPr/>
    </dgm:pt>
    <dgm:pt modelId="{6E340002-6862-4322-9C0E-48EE0E1ADDEC}" type="pres">
      <dgm:prSet presAssocID="{121F737A-6FEF-4076-A679-59E7B7D35A31}" presName="hierChild3" presStyleCnt="0"/>
      <dgm:spPr/>
    </dgm:pt>
    <dgm:pt modelId="{1F4E8111-B227-4C0E-8AEF-744210DFB81A}" type="pres">
      <dgm:prSet presAssocID="{B1B888C1-09C6-4CF5-A7A6-9CB81C18D46B}" presName="bgShapesFlow" presStyleCnt="0"/>
      <dgm:spPr/>
    </dgm:pt>
  </dgm:ptLst>
  <dgm:cxnLst>
    <dgm:cxn modelId="{41F3E40A-7BE1-4580-8C75-A180FDCD4BD2}" type="presOf" srcId="{9D8D28F2-C07A-400A-A951-3051E6688135}" destId="{08DFE60E-6EA8-4E80-9FB3-E279C0A21FBE}" srcOrd="0" destOrd="0" presId="urn:microsoft.com/office/officeart/2005/8/layout/hierarchy6"/>
    <dgm:cxn modelId="{02A4061F-EEEB-4214-B593-BB6ED4AE0854}" srcId="{6A3EE6CC-9511-4DB7-8E5F-C4C2A26C116D}" destId="{7A3DFBDB-915F-40B1-8A10-7BD9C8FF3547}" srcOrd="2" destOrd="0" parTransId="{04987656-EF6F-4B5A-88BA-54CF9A591A58}" sibTransId="{2F35BE0C-CB2B-4BD9-B875-586377AE7707}"/>
    <dgm:cxn modelId="{7A14F626-2134-4FD0-A3C6-96C7C45A12D2}" srcId="{6A3EE6CC-9511-4DB7-8E5F-C4C2A26C116D}" destId="{D7E40C36-6BF4-48DB-BF2C-46F19721668A}" srcOrd="3" destOrd="0" parTransId="{D2AB753F-F91E-4186-AA4A-8DD5CEDC3710}" sibTransId="{9CE01142-0006-4542-B82A-EEB09C3AC938}"/>
    <dgm:cxn modelId="{5E14492B-E3A0-4C26-8400-6C2F1542ACA8}" type="presOf" srcId="{7A3DFBDB-915F-40B1-8A10-7BD9C8FF3547}" destId="{E1D4AAEF-15D0-4EE7-A8F5-25740D7CB538}" srcOrd="0" destOrd="0" presId="urn:microsoft.com/office/officeart/2005/8/layout/hierarchy6"/>
    <dgm:cxn modelId="{CE94CD34-7AAA-43D3-88DB-9133E7C76BC0}" srcId="{6A3EE6CC-9511-4DB7-8E5F-C4C2A26C116D}" destId="{9D8D28F2-C07A-400A-A951-3051E6688135}" srcOrd="1" destOrd="0" parTransId="{73020582-5C25-42B1-BE7B-D2CB95308BBF}" sibTransId="{510A39AB-712D-47D9-B0DC-D4C9B59ADBB0}"/>
    <dgm:cxn modelId="{B2A2865D-1F63-44B4-92F5-4350D4FE9103}" type="presOf" srcId="{D2AB753F-F91E-4186-AA4A-8DD5CEDC3710}" destId="{D7532BB3-D0EE-4B12-86B2-316501F8DCCA}" srcOrd="0" destOrd="0" presId="urn:microsoft.com/office/officeart/2005/8/layout/hierarchy6"/>
    <dgm:cxn modelId="{D53E526F-5CD1-4540-8058-D5C95A106EF3}" srcId="{B1B888C1-09C6-4CF5-A7A6-9CB81C18D46B}" destId="{6A3EE6CC-9511-4DB7-8E5F-C4C2A26C116D}" srcOrd="0" destOrd="0" parTransId="{FB836E49-D640-4DB8-80ED-D224DF4072A7}" sibTransId="{19112EB4-1003-47FF-A1F4-C5C9EE844882}"/>
    <dgm:cxn modelId="{0AA99972-9279-409D-A480-2150E36C26D0}" type="presOf" srcId="{04987656-EF6F-4B5A-88BA-54CF9A591A58}" destId="{55B8448C-64FA-43B8-8CE6-4B60E44E818F}" srcOrd="0" destOrd="0" presId="urn:microsoft.com/office/officeart/2005/8/layout/hierarchy6"/>
    <dgm:cxn modelId="{25E9758B-6F90-4558-94DB-A2A6D90692B2}" type="presOf" srcId="{4A1D892F-E162-4645-9EA3-6A6A63B2891D}" destId="{95B966AF-0CDF-484E-ADBE-B90E5F5B03BB}" srcOrd="0" destOrd="0" presId="urn:microsoft.com/office/officeart/2005/8/layout/hierarchy6"/>
    <dgm:cxn modelId="{C0A13295-2CC5-4C4B-8442-147A75FD1ABB}" type="presOf" srcId="{121F737A-6FEF-4076-A679-59E7B7D35A31}" destId="{F3814F89-9355-4036-9E40-6906A1379CA2}" srcOrd="0" destOrd="0" presId="urn:microsoft.com/office/officeart/2005/8/layout/hierarchy6"/>
    <dgm:cxn modelId="{9B7FBC99-4F44-4880-9C3E-9071D44F5BE6}" type="presOf" srcId="{73020582-5C25-42B1-BE7B-D2CB95308BBF}" destId="{2188E7F5-EFC3-407A-89A5-BEA11A6A1896}" srcOrd="0" destOrd="0" presId="urn:microsoft.com/office/officeart/2005/8/layout/hierarchy6"/>
    <dgm:cxn modelId="{32C1AAA1-68FC-4C8C-AD6D-33CA988CE3B0}" type="presOf" srcId="{DB62D3B0-8CB5-46A3-971A-A688B52F2299}" destId="{42127D85-85FD-44A9-869D-B480913BA8A6}" srcOrd="0" destOrd="0" presId="urn:microsoft.com/office/officeart/2005/8/layout/hierarchy6"/>
    <dgm:cxn modelId="{BDA2B1A6-6403-496E-A7EB-3B8E67103E64}" type="presOf" srcId="{69415A14-9091-4A61-A119-8B22C9303178}" destId="{D6F9DEB9-4DAB-41EF-B6FD-C694F945573A}" srcOrd="0" destOrd="0" presId="urn:microsoft.com/office/officeart/2005/8/layout/hierarchy6"/>
    <dgm:cxn modelId="{835A4EC3-AC7C-4940-BAD7-AE53F01DB787}" type="presOf" srcId="{B1B888C1-09C6-4CF5-A7A6-9CB81C18D46B}" destId="{DE043EE0-7C9B-4BA3-8686-18F32489AFFB}" srcOrd="0" destOrd="0" presId="urn:microsoft.com/office/officeart/2005/8/layout/hierarchy6"/>
    <dgm:cxn modelId="{4DDE83C4-8ADE-425D-83C8-A05E0089B6D5}" srcId="{6A3EE6CC-9511-4DB7-8E5F-C4C2A26C116D}" destId="{4A1D892F-E162-4645-9EA3-6A6A63B2891D}" srcOrd="0" destOrd="0" parTransId="{DB62D3B0-8CB5-46A3-971A-A688B52F2299}" sibTransId="{8FD19D2F-9308-418B-B8DC-D53C567C9CF6}"/>
    <dgm:cxn modelId="{5CE6F0D5-BA5F-4969-A6EB-9B0DBB1C2CC5}" type="presOf" srcId="{D7E40C36-6BF4-48DB-BF2C-46F19721668A}" destId="{E7E46CF1-9EA1-4076-A86E-74C3BDC0660C}" srcOrd="0" destOrd="0" presId="urn:microsoft.com/office/officeart/2005/8/layout/hierarchy6"/>
    <dgm:cxn modelId="{36485BD7-9D7C-4588-BAC0-DB72CF797211}" srcId="{6A3EE6CC-9511-4DB7-8E5F-C4C2A26C116D}" destId="{121F737A-6FEF-4076-A679-59E7B7D35A31}" srcOrd="4" destOrd="0" parTransId="{69415A14-9091-4A61-A119-8B22C9303178}" sibTransId="{49956592-A1EF-415A-B5C9-B07CECF76D13}"/>
    <dgm:cxn modelId="{D79800EA-8AF9-40AC-919C-907371C323D0}" type="presOf" srcId="{6A3EE6CC-9511-4DB7-8E5F-C4C2A26C116D}" destId="{C421E4C3-2060-4935-ABA1-0EAD0AB39247}" srcOrd="0" destOrd="0" presId="urn:microsoft.com/office/officeart/2005/8/layout/hierarchy6"/>
    <dgm:cxn modelId="{E65ACFFC-C57C-4449-9EE1-78C23BAF3FAE}" type="presParOf" srcId="{DE043EE0-7C9B-4BA3-8686-18F32489AFFB}" destId="{51FFFDA4-6BEF-4222-AA3D-BC6A35196EB0}" srcOrd="0" destOrd="0" presId="urn:microsoft.com/office/officeart/2005/8/layout/hierarchy6"/>
    <dgm:cxn modelId="{40D284A8-BE65-420C-8B8E-22B72FD5E7AD}" type="presParOf" srcId="{51FFFDA4-6BEF-4222-AA3D-BC6A35196EB0}" destId="{36B48E05-1734-4DB0-9047-F8F4FE7C3854}" srcOrd="0" destOrd="0" presId="urn:microsoft.com/office/officeart/2005/8/layout/hierarchy6"/>
    <dgm:cxn modelId="{5C346C6D-2710-487A-96BE-3EB41D9C276A}" type="presParOf" srcId="{36B48E05-1734-4DB0-9047-F8F4FE7C3854}" destId="{67054786-7138-474B-BE2B-0148630F89D7}" srcOrd="0" destOrd="0" presId="urn:microsoft.com/office/officeart/2005/8/layout/hierarchy6"/>
    <dgm:cxn modelId="{524B8DDD-D2C7-435A-95C4-29F34BAACD0D}" type="presParOf" srcId="{67054786-7138-474B-BE2B-0148630F89D7}" destId="{C421E4C3-2060-4935-ABA1-0EAD0AB39247}" srcOrd="0" destOrd="0" presId="urn:microsoft.com/office/officeart/2005/8/layout/hierarchy6"/>
    <dgm:cxn modelId="{549812E8-A261-4064-A0DF-83DED1603A39}" type="presParOf" srcId="{67054786-7138-474B-BE2B-0148630F89D7}" destId="{645DD348-9449-4FA0-9353-BE2A1C563F88}" srcOrd="1" destOrd="0" presId="urn:microsoft.com/office/officeart/2005/8/layout/hierarchy6"/>
    <dgm:cxn modelId="{99F434D0-E455-4928-A568-D2CEFEBD3C5A}" type="presParOf" srcId="{645DD348-9449-4FA0-9353-BE2A1C563F88}" destId="{42127D85-85FD-44A9-869D-B480913BA8A6}" srcOrd="0" destOrd="0" presId="urn:microsoft.com/office/officeart/2005/8/layout/hierarchy6"/>
    <dgm:cxn modelId="{996C41C6-E94B-4054-8FE2-74C8AB937E54}" type="presParOf" srcId="{645DD348-9449-4FA0-9353-BE2A1C563F88}" destId="{F7F3B6F7-B399-44DB-A88F-8C62A1AC2467}" srcOrd="1" destOrd="0" presId="urn:microsoft.com/office/officeart/2005/8/layout/hierarchy6"/>
    <dgm:cxn modelId="{3F2D8FE9-042F-4364-AF92-CEFF0A7241FA}" type="presParOf" srcId="{F7F3B6F7-B399-44DB-A88F-8C62A1AC2467}" destId="{95B966AF-0CDF-484E-ADBE-B90E5F5B03BB}" srcOrd="0" destOrd="0" presId="urn:microsoft.com/office/officeart/2005/8/layout/hierarchy6"/>
    <dgm:cxn modelId="{94A942E6-4D7A-45C2-88AC-959DDDEA5C3C}" type="presParOf" srcId="{F7F3B6F7-B399-44DB-A88F-8C62A1AC2467}" destId="{F12DA2B7-54FF-4328-9F5A-643AE4C532E2}" srcOrd="1" destOrd="0" presId="urn:microsoft.com/office/officeart/2005/8/layout/hierarchy6"/>
    <dgm:cxn modelId="{A370F7C1-7979-4CB8-9E91-0AE5EDBE215C}" type="presParOf" srcId="{645DD348-9449-4FA0-9353-BE2A1C563F88}" destId="{2188E7F5-EFC3-407A-89A5-BEA11A6A1896}" srcOrd="2" destOrd="0" presId="urn:microsoft.com/office/officeart/2005/8/layout/hierarchy6"/>
    <dgm:cxn modelId="{75D6A398-DFC8-49DC-B00F-82B1B5BBEB42}" type="presParOf" srcId="{645DD348-9449-4FA0-9353-BE2A1C563F88}" destId="{B9CAD65D-810B-4DA0-930B-9E60774383ED}" srcOrd="3" destOrd="0" presId="urn:microsoft.com/office/officeart/2005/8/layout/hierarchy6"/>
    <dgm:cxn modelId="{122752DF-9278-42D4-9244-DE297EC1D031}" type="presParOf" srcId="{B9CAD65D-810B-4DA0-930B-9E60774383ED}" destId="{08DFE60E-6EA8-4E80-9FB3-E279C0A21FBE}" srcOrd="0" destOrd="0" presId="urn:microsoft.com/office/officeart/2005/8/layout/hierarchy6"/>
    <dgm:cxn modelId="{78A010B2-9A88-4C6B-80DA-E31205AFE1A1}" type="presParOf" srcId="{B9CAD65D-810B-4DA0-930B-9E60774383ED}" destId="{4D0DA820-4C28-4C35-A33E-6640FFB0F14B}" srcOrd="1" destOrd="0" presId="urn:microsoft.com/office/officeart/2005/8/layout/hierarchy6"/>
    <dgm:cxn modelId="{5A3EAA30-5A9D-4443-9539-76B1706D148C}" type="presParOf" srcId="{645DD348-9449-4FA0-9353-BE2A1C563F88}" destId="{55B8448C-64FA-43B8-8CE6-4B60E44E818F}" srcOrd="4" destOrd="0" presId="urn:microsoft.com/office/officeart/2005/8/layout/hierarchy6"/>
    <dgm:cxn modelId="{F0E86E4C-E579-4FE5-A498-F67B2AEA1E44}" type="presParOf" srcId="{645DD348-9449-4FA0-9353-BE2A1C563F88}" destId="{DD1A4F87-8CFD-4063-A8D2-4C23A16414BD}" srcOrd="5" destOrd="0" presId="urn:microsoft.com/office/officeart/2005/8/layout/hierarchy6"/>
    <dgm:cxn modelId="{3D31D34C-8FEB-4E1D-887E-0694CCFC4779}" type="presParOf" srcId="{DD1A4F87-8CFD-4063-A8D2-4C23A16414BD}" destId="{E1D4AAEF-15D0-4EE7-A8F5-25740D7CB538}" srcOrd="0" destOrd="0" presId="urn:microsoft.com/office/officeart/2005/8/layout/hierarchy6"/>
    <dgm:cxn modelId="{EBA1A0C9-293A-448D-9763-FC90FAF02CF4}" type="presParOf" srcId="{DD1A4F87-8CFD-4063-A8D2-4C23A16414BD}" destId="{5D0958CE-60C5-4BF1-9432-4BBF07B24318}" srcOrd="1" destOrd="0" presId="urn:microsoft.com/office/officeart/2005/8/layout/hierarchy6"/>
    <dgm:cxn modelId="{DE8B0C4C-339F-4A39-A8F7-4B1BFA17B56A}" type="presParOf" srcId="{645DD348-9449-4FA0-9353-BE2A1C563F88}" destId="{D7532BB3-D0EE-4B12-86B2-316501F8DCCA}" srcOrd="6" destOrd="0" presId="urn:microsoft.com/office/officeart/2005/8/layout/hierarchy6"/>
    <dgm:cxn modelId="{6F76BC59-5663-4CB6-9A3D-F1FB7A9CE110}" type="presParOf" srcId="{645DD348-9449-4FA0-9353-BE2A1C563F88}" destId="{BD9C3679-5918-4353-9FC8-8E917732083C}" srcOrd="7" destOrd="0" presId="urn:microsoft.com/office/officeart/2005/8/layout/hierarchy6"/>
    <dgm:cxn modelId="{CCFA717C-BA99-47FC-8BA5-D511B8EB7C5F}" type="presParOf" srcId="{BD9C3679-5918-4353-9FC8-8E917732083C}" destId="{E7E46CF1-9EA1-4076-A86E-74C3BDC0660C}" srcOrd="0" destOrd="0" presId="urn:microsoft.com/office/officeart/2005/8/layout/hierarchy6"/>
    <dgm:cxn modelId="{126AA9D2-AB62-402F-B30E-FBFE16F0DBE7}" type="presParOf" srcId="{BD9C3679-5918-4353-9FC8-8E917732083C}" destId="{A97BCBD5-EAD0-4A0C-A146-552D31841F24}" srcOrd="1" destOrd="0" presId="urn:microsoft.com/office/officeart/2005/8/layout/hierarchy6"/>
    <dgm:cxn modelId="{C30BF4F4-CD86-4BA7-901D-B4063CFB1EBB}" type="presParOf" srcId="{645DD348-9449-4FA0-9353-BE2A1C563F88}" destId="{D6F9DEB9-4DAB-41EF-B6FD-C694F945573A}" srcOrd="8" destOrd="0" presId="urn:microsoft.com/office/officeart/2005/8/layout/hierarchy6"/>
    <dgm:cxn modelId="{3B0F0F21-8FB2-434C-8545-DC6966D99440}" type="presParOf" srcId="{645DD348-9449-4FA0-9353-BE2A1C563F88}" destId="{AD0BA826-A110-42EA-81F5-DF02FA781B3D}" srcOrd="9" destOrd="0" presId="urn:microsoft.com/office/officeart/2005/8/layout/hierarchy6"/>
    <dgm:cxn modelId="{3AD7A7D6-CB87-4700-96E5-693A06DBF4BD}" type="presParOf" srcId="{AD0BA826-A110-42EA-81F5-DF02FA781B3D}" destId="{F3814F89-9355-4036-9E40-6906A1379CA2}" srcOrd="0" destOrd="0" presId="urn:microsoft.com/office/officeart/2005/8/layout/hierarchy6"/>
    <dgm:cxn modelId="{D9B4862C-CC4E-4DC5-9B62-FFEB571AC78A}" type="presParOf" srcId="{AD0BA826-A110-42EA-81F5-DF02FA781B3D}" destId="{6E340002-6862-4322-9C0E-48EE0E1ADDEC}" srcOrd="1" destOrd="0" presId="urn:microsoft.com/office/officeart/2005/8/layout/hierarchy6"/>
    <dgm:cxn modelId="{EDFF2020-191A-4F48-AB98-76CB20DC76D4}" type="presParOf" srcId="{DE043EE0-7C9B-4BA3-8686-18F32489AFFB}" destId="{1F4E8111-B227-4C0E-8AEF-744210DFB81A}"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1B888C1-09C6-4CF5-A7A6-9CB81C18D46B}" type="doc">
      <dgm:prSet loTypeId="urn:microsoft.com/office/officeart/2005/8/layout/hierarchy6" loCatId="hierarchy" qsTypeId="urn:microsoft.com/office/officeart/2005/8/quickstyle/simple1#5" qsCatId="simple" csTypeId="urn:microsoft.com/office/officeart/2005/8/colors/accent1_2#7" csCatId="accent1" phldr="1"/>
      <dgm:spPr/>
      <dgm:t>
        <a:bodyPr/>
        <a:lstStyle/>
        <a:p>
          <a:endParaRPr lang="zh-CN" altLang="en-US"/>
        </a:p>
      </dgm:t>
    </dgm:pt>
    <dgm:pt modelId="{6A3EE6CC-9511-4DB7-8E5F-C4C2A26C116D}">
      <dgm:prSet phldrT="[文本]" custT="1"/>
      <dgm:spPr>
        <a:solidFill>
          <a:srgbClr val="002060"/>
        </a:solidFill>
      </dgm:spPr>
      <dgm:t>
        <a:bodyPr/>
        <a:lstStyle/>
        <a:p>
          <a:r>
            <a:rPr lang="zh-CN" altLang="en-US" sz="2800" b="0" kern="1200" dirty="0">
              <a:solidFill>
                <a:schemeClr val="bg1"/>
              </a:solidFill>
              <a:latin typeface="微软雅黑" panose="020B0503020204020204" pitchFamily="34" charset="-122"/>
              <a:ea typeface="微软雅黑" panose="020B0503020204020204" pitchFamily="34" charset="-122"/>
            </a:rPr>
            <a:t>安全文明</a:t>
          </a:r>
        </a:p>
      </dgm:t>
    </dgm:pt>
    <dgm:pt modelId="{FB836E49-D640-4DB8-80ED-D224DF4072A7}" type="parTrans" cxnId="{D53E526F-5CD1-4540-8058-D5C95A106EF3}">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19112EB4-1003-47FF-A1F4-C5C9EE844882}" type="sibTrans" cxnId="{D53E526F-5CD1-4540-8058-D5C95A106EF3}">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A1D892F-E162-4645-9EA3-6A6A63B2891D}">
      <dgm:prSet custT="1"/>
      <dgm:spPr>
        <a:solidFill>
          <a:srgbClr val="002060"/>
        </a:solidFill>
      </dgm:spPr>
      <dgm: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安全帽、临边及洞口防护（</a:t>
          </a:r>
          <a:r>
            <a:rPr lang="en-US" altLang="en-US" sz="1800" b="0" kern="1200" dirty="0">
              <a:solidFill>
                <a:schemeClr val="bg1"/>
              </a:solidFill>
              <a:latin typeface="微软雅黑" panose="020B0503020204020204" pitchFamily="34" charset="-122"/>
              <a:ea typeface="微软雅黑" panose="020B0503020204020204" pitchFamily="34" charset="-122"/>
              <a:cs typeface="+mn-cs"/>
            </a:rPr>
            <a:t>25%</a:t>
          </a:r>
          <a:r>
            <a:rPr lang="zh-CN" altLang="en-US" sz="1800" b="0" kern="1200" dirty="0">
              <a:solidFill>
                <a:schemeClr val="bg1"/>
              </a:solidFill>
              <a:latin typeface="微软雅黑" panose="020B0503020204020204" pitchFamily="34" charset="-122"/>
              <a:ea typeface="微软雅黑" panose="020B0503020204020204" pitchFamily="34" charset="-122"/>
              <a:cs typeface="+mn-cs"/>
            </a:rPr>
            <a:t>）</a:t>
          </a:r>
          <a:endParaRPr lang="en-US" altLang="zh-CN" sz="1800" b="0" kern="1200" dirty="0">
            <a:solidFill>
              <a:schemeClr val="bg1"/>
            </a:solidFill>
            <a:latin typeface="微软雅黑" panose="020B0503020204020204" pitchFamily="34" charset="-122"/>
            <a:ea typeface="微软雅黑" panose="020B0503020204020204" pitchFamily="34" charset="-122"/>
            <a:cs typeface="+mn-cs"/>
          </a:endParaRPr>
        </a:p>
      </dgm:t>
    </dgm:pt>
    <dgm:pt modelId="{DB62D3B0-8CB5-46A3-971A-A688B52F2299}" type="parTrans" cxnId="{4DDE83C4-8ADE-425D-83C8-A05E0089B6D5}">
      <dgm:prSet/>
      <dgm:spPr>
        <a:solidFill>
          <a:srgbClr val="002060"/>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8FD19D2F-9308-418B-B8DC-D53C567C9CF6}" type="sibTrans" cxnId="{4DDE83C4-8ADE-425D-83C8-A05E0089B6D5}">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9D8D28F2-C07A-400A-A951-3051E6688135}">
      <dgm:prSet custT="1"/>
      <dgm:spPr>
        <a:solidFill>
          <a:srgbClr val="002060"/>
        </a:solidFill>
      </dgm:spPr>
      <dgm:t>
        <a:bodyPr/>
        <a:lstStyle/>
        <a:p>
          <a:pPr>
            <a:buNone/>
          </a:pPr>
          <a:r>
            <a:rPr lang="zh-CN" altLang="en-US" sz="1800" b="0" dirty="0">
              <a:solidFill>
                <a:schemeClr val="bg1"/>
              </a:solidFill>
              <a:latin typeface="微软雅黑" panose="020B0503020204020204" pitchFamily="34" charset="-122"/>
              <a:ea typeface="微软雅黑" panose="020B0503020204020204" pitchFamily="34" charset="-122"/>
              <a:cs typeface="+mn-cs"/>
            </a:rPr>
            <a:t>防火、施工用电（</a:t>
          </a:r>
          <a:r>
            <a:rPr lang="en-US" altLang="en-US" sz="1800" b="0" dirty="0">
              <a:solidFill>
                <a:schemeClr val="bg1"/>
              </a:solidFill>
              <a:latin typeface="微软雅黑" panose="020B0503020204020204" pitchFamily="34" charset="-122"/>
              <a:ea typeface="微软雅黑" panose="020B0503020204020204" pitchFamily="34" charset="-122"/>
              <a:cs typeface="+mn-cs"/>
            </a:rPr>
            <a:t>30%</a:t>
          </a:r>
          <a:r>
            <a:rPr lang="zh-CN" altLang="en-US" sz="1800" b="0" dirty="0">
              <a:solidFill>
                <a:schemeClr val="bg1"/>
              </a:solidFill>
              <a:latin typeface="微软雅黑" panose="020B0503020204020204" pitchFamily="34" charset="-122"/>
              <a:ea typeface="微软雅黑" panose="020B0503020204020204" pitchFamily="34" charset="-122"/>
              <a:cs typeface="+mn-cs"/>
            </a:rPr>
            <a:t>）</a:t>
          </a:r>
        </a:p>
      </dgm:t>
    </dgm:pt>
    <dgm:pt modelId="{73020582-5C25-42B1-BE7B-D2CB95308BBF}" type="parTrans" cxnId="{CE94CD34-7AAA-43D3-88DB-9133E7C76BC0}">
      <dgm:prSet/>
      <dgm:spPr>
        <a:solidFill>
          <a:srgbClr val="002060"/>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510A39AB-712D-47D9-B0DC-D4C9B59ADBB0}" type="sibTrans" cxnId="{CE94CD34-7AAA-43D3-88DB-9133E7C76BC0}">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7A24B87E-B218-46AB-B222-EF46B92D4A2D}">
      <dgm:prSet custT="1"/>
      <dgm:spPr>
        <a:solidFill>
          <a:srgbClr val="002060"/>
        </a:solidFill>
      </dgm:spPr>
      <dgm:t>
        <a:bodyPr/>
        <a:lstStyle/>
        <a:p>
          <a:r>
            <a:rPr lang="zh-CN" altLang="en-US" sz="1800" b="0" dirty="0">
              <a:solidFill>
                <a:schemeClr val="bg1"/>
              </a:solidFill>
              <a:latin typeface="微软雅黑" panose="020B0503020204020204" pitchFamily="34" charset="-122"/>
              <a:ea typeface="微软雅黑" panose="020B0503020204020204" pitchFamily="34" charset="-122"/>
              <a:cs typeface="+mn-cs"/>
            </a:rPr>
            <a:t>机械设备</a:t>
          </a:r>
          <a:endParaRPr lang="en-US" altLang="zh-CN" sz="1800" b="0" dirty="0">
            <a:solidFill>
              <a:schemeClr val="bg1"/>
            </a:solidFill>
            <a:latin typeface="微软雅黑" panose="020B0503020204020204" pitchFamily="34" charset="-122"/>
            <a:ea typeface="微软雅黑" panose="020B0503020204020204" pitchFamily="34" charset="-122"/>
            <a:cs typeface="+mn-cs"/>
          </a:endParaRPr>
        </a:p>
        <a:p>
          <a:r>
            <a:rPr lang="zh-CN" altLang="en-US" sz="1800" b="0" dirty="0">
              <a:solidFill>
                <a:schemeClr val="bg1"/>
              </a:solidFill>
              <a:latin typeface="微软雅黑" panose="020B0503020204020204" pitchFamily="34" charset="-122"/>
              <a:ea typeface="微软雅黑" panose="020B0503020204020204" pitchFamily="34" charset="-122"/>
              <a:cs typeface="+mn-cs"/>
            </a:rPr>
            <a:t>（</a:t>
          </a:r>
          <a:r>
            <a:rPr lang="en-US" altLang="en-US" sz="1800" b="0" dirty="0">
              <a:solidFill>
                <a:schemeClr val="bg1"/>
              </a:solidFill>
              <a:latin typeface="微软雅黑" panose="020B0503020204020204" pitchFamily="34" charset="-122"/>
              <a:ea typeface="微软雅黑" panose="020B0503020204020204" pitchFamily="34" charset="-122"/>
              <a:cs typeface="+mn-cs"/>
            </a:rPr>
            <a:t>20%</a:t>
          </a:r>
          <a:r>
            <a:rPr lang="zh-CN" altLang="en-US" sz="1800" b="0" dirty="0">
              <a:solidFill>
                <a:schemeClr val="bg1"/>
              </a:solidFill>
              <a:latin typeface="微软雅黑" panose="020B0503020204020204" pitchFamily="34" charset="-122"/>
              <a:ea typeface="微软雅黑" panose="020B0503020204020204" pitchFamily="34" charset="-122"/>
              <a:cs typeface="+mn-cs"/>
            </a:rPr>
            <a:t>）</a:t>
          </a:r>
        </a:p>
      </dgm:t>
    </dgm:pt>
    <dgm:pt modelId="{28AF6F0C-E20F-45EB-B9B0-066178568888}" type="parTrans" cxnId="{D2BC9EDA-14D9-448D-BC83-853E67FB10BE}">
      <dgm:prSet/>
      <dgm:spPr>
        <a:solidFill>
          <a:srgbClr val="002060"/>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64164C6A-7FB5-41CE-AC9A-784254E0E6DB}" type="sibTrans" cxnId="{D2BC9EDA-14D9-448D-BC83-853E67FB10BE}">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51E149DA-03F7-451C-8F97-CFB248689DF0}">
      <dgm:prSet custT="1"/>
      <dgm:spPr>
        <a:solidFill>
          <a:srgbClr val="002060"/>
        </a:solidFill>
      </dgm:spPr>
      <dgm:t>
        <a:bodyPr/>
        <a:lstStyle/>
        <a:p>
          <a:r>
            <a:rPr lang="zh-CN" altLang="en-US" sz="1800" b="0" dirty="0">
              <a:solidFill>
                <a:schemeClr val="bg1"/>
              </a:solidFill>
              <a:latin typeface="微软雅黑" panose="020B0503020204020204" pitchFamily="34" charset="-122"/>
              <a:ea typeface="微软雅黑" panose="020B0503020204020204" pitchFamily="34" charset="-122"/>
              <a:cs typeface="+mn-cs"/>
            </a:rPr>
            <a:t>场容场貌、材料堆放、工完场清（</a:t>
          </a:r>
          <a:r>
            <a:rPr lang="en-US" altLang="en-US" sz="1800" b="0" dirty="0">
              <a:solidFill>
                <a:schemeClr val="bg1"/>
              </a:solidFill>
              <a:latin typeface="微软雅黑" panose="020B0503020204020204" pitchFamily="34" charset="-122"/>
              <a:ea typeface="微软雅黑" panose="020B0503020204020204" pitchFamily="34" charset="-122"/>
              <a:cs typeface="+mn-cs"/>
            </a:rPr>
            <a:t>15</a:t>
          </a:r>
          <a:r>
            <a:rPr lang="en-US" altLang="zh-CN" sz="1800" b="0" dirty="0">
              <a:solidFill>
                <a:schemeClr val="bg1"/>
              </a:solidFill>
              <a:latin typeface="微软雅黑" panose="020B0503020204020204" pitchFamily="34" charset="-122"/>
              <a:ea typeface="微软雅黑" panose="020B0503020204020204" pitchFamily="34" charset="-122"/>
              <a:cs typeface="+mn-cs"/>
            </a:rPr>
            <a:t>%</a:t>
          </a:r>
          <a:r>
            <a:rPr lang="zh-CN" altLang="en-US" sz="1800" b="0" dirty="0">
              <a:solidFill>
                <a:schemeClr val="bg1"/>
              </a:solidFill>
              <a:latin typeface="微软雅黑" panose="020B0503020204020204" pitchFamily="34" charset="-122"/>
              <a:ea typeface="微软雅黑" panose="020B0503020204020204" pitchFamily="34" charset="-122"/>
              <a:cs typeface="+mn-cs"/>
            </a:rPr>
            <a:t>）</a:t>
          </a:r>
        </a:p>
      </dgm:t>
    </dgm:pt>
    <dgm:pt modelId="{D36E06B8-8065-4011-9492-5AE171B036B4}" type="parTrans" cxnId="{D2980A60-3694-4D9F-B792-96395559F806}">
      <dgm:prSet/>
      <dgm:spPr>
        <a:solidFill>
          <a:srgbClr val="002060"/>
        </a:solidFill>
      </dgm:spPr>
      <dgm:t>
        <a:bodyPr/>
        <a:lstStyle/>
        <a:p>
          <a:endParaRPr lang="zh-CN" altLang="en-US" sz="1800" b="1">
            <a:solidFill>
              <a:schemeClr val="bg1"/>
            </a:solidFill>
            <a:latin typeface="微软雅黑" panose="020B0503020204020204" pitchFamily="34" charset="-122"/>
            <a:ea typeface="微软雅黑" panose="020B0503020204020204" pitchFamily="34" charset="-122"/>
          </a:endParaRPr>
        </a:p>
      </dgm:t>
    </dgm:pt>
    <dgm:pt modelId="{6C0B4F44-C154-4809-A73B-C3D8556B9695}" type="sibTrans" cxnId="{D2980A60-3694-4D9F-B792-96395559F806}">
      <dgm:prSet/>
      <dgm:spPr/>
      <dgm:t>
        <a:bodyPr/>
        <a:lstStyle/>
        <a:p>
          <a:endParaRPr lang="zh-CN" altLang="en-US" sz="1600" b="1">
            <a:latin typeface="微软雅黑" panose="020B0503020204020204" pitchFamily="34" charset="-122"/>
            <a:ea typeface="微软雅黑" panose="020B0503020204020204" pitchFamily="34" charset="-122"/>
          </a:endParaRPr>
        </a:p>
      </dgm:t>
    </dgm:pt>
    <dgm:pt modelId="{4723C64B-41D6-47C2-898F-E1E26F6691B1}">
      <dgm:prSet custT="1"/>
      <dgm:spPr>
        <a:solidFill>
          <a:srgbClr val="002060"/>
        </a:solidFill>
      </dgm:spPr>
      <dgm:t>
        <a:bodyPr/>
        <a:lstStyle/>
        <a:p>
          <a:r>
            <a:rPr lang="zh-CN" altLang="en-US" sz="1800" b="0" kern="1200" dirty="0">
              <a:solidFill>
                <a:prstClr val="white"/>
              </a:solidFill>
              <a:latin typeface="微软雅黑" panose="020B0503020204020204" pitchFamily="34" charset="-122"/>
              <a:ea typeface="微软雅黑" panose="020B0503020204020204" pitchFamily="34" charset="-122"/>
              <a:cs typeface="+mn-cs"/>
            </a:rPr>
            <a:t>施工围挡（</a:t>
          </a:r>
          <a:r>
            <a:rPr lang="en-US" altLang="en-US" sz="1800" b="0" kern="1200" dirty="0">
              <a:solidFill>
                <a:prstClr val="white"/>
              </a:solidFill>
              <a:latin typeface="微软雅黑" panose="020B0503020204020204" pitchFamily="34" charset="-122"/>
              <a:ea typeface="微软雅黑" panose="020B0503020204020204" pitchFamily="34" charset="-122"/>
              <a:cs typeface="+mn-cs"/>
            </a:rPr>
            <a:t>10%</a:t>
          </a:r>
          <a:r>
            <a:rPr lang="zh-CN" altLang="en-US" sz="1800" b="0" kern="1200" dirty="0">
              <a:solidFill>
                <a:prstClr val="white"/>
              </a:solidFill>
              <a:latin typeface="微软雅黑" panose="020B0503020204020204" pitchFamily="34" charset="-122"/>
              <a:ea typeface="微软雅黑" panose="020B0503020204020204" pitchFamily="34" charset="-122"/>
              <a:cs typeface="+mn-cs"/>
            </a:rPr>
            <a:t>）</a:t>
          </a:r>
        </a:p>
      </dgm:t>
    </dgm:pt>
    <dgm:pt modelId="{2DF39052-BFFF-4C67-B1B2-BD6CE8323B3E}" type="parTrans" cxnId="{75ECCB70-BDC5-47AF-B855-EF7336208184}">
      <dgm:prSet/>
      <dgm:spPr/>
      <dgm:t>
        <a:bodyPr/>
        <a:lstStyle/>
        <a:p>
          <a:endParaRPr lang="zh-CN" altLang="en-US"/>
        </a:p>
      </dgm:t>
    </dgm:pt>
    <dgm:pt modelId="{B65EE722-8C3E-4EF1-AA9E-8FF31916A659}" type="sibTrans" cxnId="{75ECCB70-BDC5-47AF-B855-EF7336208184}">
      <dgm:prSet/>
      <dgm:spPr/>
      <dgm:t>
        <a:bodyPr/>
        <a:lstStyle/>
        <a:p>
          <a:endParaRPr lang="zh-CN" altLang="en-US"/>
        </a:p>
      </dgm:t>
    </dgm:pt>
    <dgm:pt modelId="{B54F8934-B47E-41D8-8586-DD52EA1F6074}" type="pres">
      <dgm:prSet presAssocID="{B1B888C1-09C6-4CF5-A7A6-9CB81C18D46B}" presName="mainComposite" presStyleCnt="0">
        <dgm:presLayoutVars>
          <dgm:chPref val="1"/>
          <dgm:dir/>
          <dgm:animOne val="branch"/>
          <dgm:animLvl val="lvl"/>
          <dgm:resizeHandles val="exact"/>
        </dgm:presLayoutVars>
      </dgm:prSet>
      <dgm:spPr/>
    </dgm:pt>
    <dgm:pt modelId="{3A919AF2-681A-43D7-997A-92FF295C1CA3}" type="pres">
      <dgm:prSet presAssocID="{B1B888C1-09C6-4CF5-A7A6-9CB81C18D46B}" presName="hierFlow" presStyleCnt="0"/>
      <dgm:spPr/>
    </dgm:pt>
    <dgm:pt modelId="{F6D5D6D0-07EB-491A-89E1-193134E456E4}" type="pres">
      <dgm:prSet presAssocID="{B1B888C1-09C6-4CF5-A7A6-9CB81C18D46B}" presName="hierChild1" presStyleCnt="0">
        <dgm:presLayoutVars>
          <dgm:chPref val="1"/>
          <dgm:animOne val="branch"/>
          <dgm:animLvl val="lvl"/>
        </dgm:presLayoutVars>
      </dgm:prSet>
      <dgm:spPr/>
    </dgm:pt>
    <dgm:pt modelId="{0F678C74-541C-40D7-A6D8-311A866AE3E0}" type="pres">
      <dgm:prSet presAssocID="{6A3EE6CC-9511-4DB7-8E5F-C4C2A26C116D}" presName="Name14" presStyleCnt="0"/>
      <dgm:spPr/>
    </dgm:pt>
    <dgm:pt modelId="{24FF8E72-C3A5-48EA-97F7-44B77BB61859}" type="pres">
      <dgm:prSet presAssocID="{6A3EE6CC-9511-4DB7-8E5F-C4C2A26C116D}" presName="level1Shape" presStyleLbl="node0" presStyleIdx="0" presStyleCnt="1" custScaleX="126313">
        <dgm:presLayoutVars>
          <dgm:chPref val="3"/>
        </dgm:presLayoutVars>
      </dgm:prSet>
      <dgm:spPr/>
    </dgm:pt>
    <dgm:pt modelId="{87346729-9D24-478E-A11B-B5F58FDAD73E}" type="pres">
      <dgm:prSet presAssocID="{6A3EE6CC-9511-4DB7-8E5F-C4C2A26C116D}" presName="hierChild2" presStyleCnt="0"/>
      <dgm:spPr/>
    </dgm:pt>
    <dgm:pt modelId="{E2DBC3D1-41A2-470A-9178-8B7D50F77F7F}" type="pres">
      <dgm:prSet presAssocID="{DB62D3B0-8CB5-46A3-971A-A688B52F2299}" presName="Name19" presStyleLbl="parChTrans1D2" presStyleIdx="0" presStyleCnt="5"/>
      <dgm:spPr/>
    </dgm:pt>
    <dgm:pt modelId="{4432FC77-B80E-4626-8C3E-B6DF433DE8FF}" type="pres">
      <dgm:prSet presAssocID="{4A1D892F-E162-4645-9EA3-6A6A63B2891D}" presName="Name21" presStyleCnt="0"/>
      <dgm:spPr/>
    </dgm:pt>
    <dgm:pt modelId="{4E196617-CC57-42E6-B56D-FA9953B94732}" type="pres">
      <dgm:prSet presAssocID="{4A1D892F-E162-4645-9EA3-6A6A63B2891D}" presName="level2Shape" presStyleLbl="node2" presStyleIdx="0" presStyleCnt="5" custScaleX="115209"/>
      <dgm:spPr/>
    </dgm:pt>
    <dgm:pt modelId="{621C3105-61E9-4C05-851F-2013C611D65E}" type="pres">
      <dgm:prSet presAssocID="{4A1D892F-E162-4645-9EA3-6A6A63B2891D}" presName="hierChild3" presStyleCnt="0"/>
      <dgm:spPr/>
    </dgm:pt>
    <dgm:pt modelId="{BDC9C238-FC4A-40FD-A7F9-3DEFA3395F8B}" type="pres">
      <dgm:prSet presAssocID="{73020582-5C25-42B1-BE7B-D2CB95308BBF}" presName="Name19" presStyleLbl="parChTrans1D2" presStyleIdx="1" presStyleCnt="5"/>
      <dgm:spPr/>
    </dgm:pt>
    <dgm:pt modelId="{C52795C9-566E-4D62-A97E-0A63E735953E}" type="pres">
      <dgm:prSet presAssocID="{9D8D28F2-C07A-400A-A951-3051E6688135}" presName="Name21" presStyleCnt="0"/>
      <dgm:spPr/>
    </dgm:pt>
    <dgm:pt modelId="{C1B78196-A6AD-4A2F-B427-5ABF6215F12A}" type="pres">
      <dgm:prSet presAssocID="{9D8D28F2-C07A-400A-A951-3051E6688135}" presName="level2Shape" presStyleLbl="node2" presStyleIdx="1" presStyleCnt="5"/>
      <dgm:spPr/>
    </dgm:pt>
    <dgm:pt modelId="{6D0782CA-1D6C-441E-A278-0B2E01379676}" type="pres">
      <dgm:prSet presAssocID="{9D8D28F2-C07A-400A-A951-3051E6688135}" presName="hierChild3" presStyleCnt="0"/>
      <dgm:spPr/>
    </dgm:pt>
    <dgm:pt modelId="{20F4D2A0-6448-4730-9630-118B388D8E07}" type="pres">
      <dgm:prSet presAssocID="{28AF6F0C-E20F-45EB-B9B0-066178568888}" presName="Name19" presStyleLbl="parChTrans1D2" presStyleIdx="2" presStyleCnt="5"/>
      <dgm:spPr/>
    </dgm:pt>
    <dgm:pt modelId="{93936505-CA21-44EA-ABCE-EDA3B7AEBD5F}" type="pres">
      <dgm:prSet presAssocID="{7A24B87E-B218-46AB-B222-EF46B92D4A2D}" presName="Name21" presStyleCnt="0"/>
      <dgm:spPr/>
    </dgm:pt>
    <dgm:pt modelId="{DAE98B10-D64C-4971-BE6E-E76FA18413E4}" type="pres">
      <dgm:prSet presAssocID="{7A24B87E-B218-46AB-B222-EF46B92D4A2D}" presName="level2Shape" presStyleLbl="node2" presStyleIdx="2" presStyleCnt="5"/>
      <dgm:spPr/>
    </dgm:pt>
    <dgm:pt modelId="{38F0371B-C5FA-4AF2-8C6F-BBD9EB1704D2}" type="pres">
      <dgm:prSet presAssocID="{7A24B87E-B218-46AB-B222-EF46B92D4A2D}" presName="hierChild3" presStyleCnt="0"/>
      <dgm:spPr/>
    </dgm:pt>
    <dgm:pt modelId="{5D6A60B7-8750-403B-B0BA-A6FB918E9C5B}" type="pres">
      <dgm:prSet presAssocID="{2DF39052-BFFF-4C67-B1B2-BD6CE8323B3E}" presName="Name19" presStyleLbl="parChTrans1D2" presStyleIdx="3" presStyleCnt="5"/>
      <dgm:spPr/>
    </dgm:pt>
    <dgm:pt modelId="{C4DAF1D7-EF04-4F1C-A7C6-88C1B90A394B}" type="pres">
      <dgm:prSet presAssocID="{4723C64B-41D6-47C2-898F-E1E26F6691B1}" presName="Name21" presStyleCnt="0"/>
      <dgm:spPr/>
    </dgm:pt>
    <dgm:pt modelId="{3902715A-E4E6-40FD-8B11-D8B4F0581BAD}" type="pres">
      <dgm:prSet presAssocID="{4723C64B-41D6-47C2-898F-E1E26F6691B1}" presName="level2Shape" presStyleLbl="node2" presStyleIdx="3" presStyleCnt="5"/>
      <dgm:spPr/>
    </dgm:pt>
    <dgm:pt modelId="{A2F80B4D-DB85-4C94-96C2-23BDABCB050D}" type="pres">
      <dgm:prSet presAssocID="{4723C64B-41D6-47C2-898F-E1E26F6691B1}" presName="hierChild3" presStyleCnt="0"/>
      <dgm:spPr/>
    </dgm:pt>
    <dgm:pt modelId="{DDECEC71-015C-4A03-9D6A-65BBD2CC0DEA}" type="pres">
      <dgm:prSet presAssocID="{D36E06B8-8065-4011-9492-5AE171B036B4}" presName="Name19" presStyleLbl="parChTrans1D2" presStyleIdx="4" presStyleCnt="5"/>
      <dgm:spPr/>
    </dgm:pt>
    <dgm:pt modelId="{E6A7C797-7687-498B-A6EA-28CDFADB4540}" type="pres">
      <dgm:prSet presAssocID="{51E149DA-03F7-451C-8F97-CFB248689DF0}" presName="Name21" presStyleCnt="0"/>
      <dgm:spPr/>
    </dgm:pt>
    <dgm:pt modelId="{7FBC00A6-AA49-40C4-AAD7-CB95D8D0A922}" type="pres">
      <dgm:prSet presAssocID="{51E149DA-03F7-451C-8F97-CFB248689DF0}" presName="level2Shape" presStyleLbl="node2" presStyleIdx="4" presStyleCnt="5" custScaleX="125721"/>
      <dgm:spPr/>
    </dgm:pt>
    <dgm:pt modelId="{91EBEC54-AEEB-4C3A-9F23-31E0A1F26ED0}" type="pres">
      <dgm:prSet presAssocID="{51E149DA-03F7-451C-8F97-CFB248689DF0}" presName="hierChild3" presStyleCnt="0"/>
      <dgm:spPr/>
    </dgm:pt>
    <dgm:pt modelId="{28BC4917-3DED-49B5-A0C2-15C812EF12BC}" type="pres">
      <dgm:prSet presAssocID="{B1B888C1-09C6-4CF5-A7A6-9CB81C18D46B}" presName="bgShapesFlow" presStyleCnt="0"/>
      <dgm:spPr/>
    </dgm:pt>
  </dgm:ptLst>
  <dgm:cxnLst>
    <dgm:cxn modelId="{AE9D170C-6CC9-43ED-B17D-DEAEC9B887AD}" type="presOf" srcId="{4723C64B-41D6-47C2-898F-E1E26F6691B1}" destId="{3902715A-E4E6-40FD-8B11-D8B4F0581BAD}" srcOrd="0" destOrd="0" presId="urn:microsoft.com/office/officeart/2005/8/layout/hierarchy6"/>
    <dgm:cxn modelId="{CE94CD34-7AAA-43D3-88DB-9133E7C76BC0}" srcId="{6A3EE6CC-9511-4DB7-8E5F-C4C2A26C116D}" destId="{9D8D28F2-C07A-400A-A951-3051E6688135}" srcOrd="1" destOrd="0" parTransId="{73020582-5C25-42B1-BE7B-D2CB95308BBF}" sibTransId="{510A39AB-712D-47D9-B0DC-D4C9B59ADBB0}"/>
    <dgm:cxn modelId="{FA704F39-6069-45AB-8B41-0482AC3B2CB5}" type="presOf" srcId="{4A1D892F-E162-4645-9EA3-6A6A63B2891D}" destId="{4E196617-CC57-42E6-B56D-FA9953B94732}" srcOrd="0" destOrd="0" presId="urn:microsoft.com/office/officeart/2005/8/layout/hierarchy6"/>
    <dgm:cxn modelId="{019EBD5C-DC17-4697-89BB-4DFE8A7A793A}" type="presOf" srcId="{2DF39052-BFFF-4C67-B1B2-BD6CE8323B3E}" destId="{5D6A60B7-8750-403B-B0BA-A6FB918E9C5B}" srcOrd="0" destOrd="0" presId="urn:microsoft.com/office/officeart/2005/8/layout/hierarchy6"/>
    <dgm:cxn modelId="{D2980A60-3694-4D9F-B792-96395559F806}" srcId="{6A3EE6CC-9511-4DB7-8E5F-C4C2A26C116D}" destId="{51E149DA-03F7-451C-8F97-CFB248689DF0}" srcOrd="4" destOrd="0" parTransId="{D36E06B8-8065-4011-9492-5AE171B036B4}" sibTransId="{6C0B4F44-C154-4809-A73B-C3D8556B9695}"/>
    <dgm:cxn modelId="{89E26263-7ADD-43AC-81FA-2A857450BC7F}" type="presOf" srcId="{B1B888C1-09C6-4CF5-A7A6-9CB81C18D46B}" destId="{B54F8934-B47E-41D8-8586-DD52EA1F6074}" srcOrd="0" destOrd="0" presId="urn:microsoft.com/office/officeart/2005/8/layout/hierarchy6"/>
    <dgm:cxn modelId="{B8F1FE64-B626-4881-BC26-24207C74BAC3}" type="presOf" srcId="{7A24B87E-B218-46AB-B222-EF46B92D4A2D}" destId="{DAE98B10-D64C-4971-BE6E-E76FA18413E4}" srcOrd="0" destOrd="0" presId="urn:microsoft.com/office/officeart/2005/8/layout/hierarchy6"/>
    <dgm:cxn modelId="{D53E526F-5CD1-4540-8058-D5C95A106EF3}" srcId="{B1B888C1-09C6-4CF5-A7A6-9CB81C18D46B}" destId="{6A3EE6CC-9511-4DB7-8E5F-C4C2A26C116D}" srcOrd="0" destOrd="0" parTransId="{FB836E49-D640-4DB8-80ED-D224DF4072A7}" sibTransId="{19112EB4-1003-47FF-A1F4-C5C9EE844882}"/>
    <dgm:cxn modelId="{7C8FC650-843F-4F1D-9531-128A5377268C}" type="presOf" srcId="{D36E06B8-8065-4011-9492-5AE171B036B4}" destId="{DDECEC71-015C-4A03-9D6A-65BBD2CC0DEA}" srcOrd="0" destOrd="0" presId="urn:microsoft.com/office/officeart/2005/8/layout/hierarchy6"/>
    <dgm:cxn modelId="{75ECCB70-BDC5-47AF-B855-EF7336208184}" srcId="{6A3EE6CC-9511-4DB7-8E5F-C4C2A26C116D}" destId="{4723C64B-41D6-47C2-898F-E1E26F6691B1}" srcOrd="3" destOrd="0" parTransId="{2DF39052-BFFF-4C67-B1B2-BD6CE8323B3E}" sibTransId="{B65EE722-8C3E-4EF1-AA9E-8FF31916A659}"/>
    <dgm:cxn modelId="{87B21A77-5CF2-4D6E-960B-C608EB3B5073}" type="presOf" srcId="{28AF6F0C-E20F-45EB-B9B0-066178568888}" destId="{20F4D2A0-6448-4730-9630-118B388D8E07}" srcOrd="0" destOrd="0" presId="urn:microsoft.com/office/officeart/2005/8/layout/hierarchy6"/>
    <dgm:cxn modelId="{11DC1679-B66E-4227-BD3D-D53083E99A45}" type="presOf" srcId="{73020582-5C25-42B1-BE7B-D2CB95308BBF}" destId="{BDC9C238-FC4A-40FD-A7F9-3DEFA3395F8B}" srcOrd="0" destOrd="0" presId="urn:microsoft.com/office/officeart/2005/8/layout/hierarchy6"/>
    <dgm:cxn modelId="{0B9A0286-4844-4125-8E51-977FCC2A1EB1}" type="presOf" srcId="{DB62D3B0-8CB5-46A3-971A-A688B52F2299}" destId="{E2DBC3D1-41A2-470A-9178-8B7D50F77F7F}" srcOrd="0" destOrd="0" presId="urn:microsoft.com/office/officeart/2005/8/layout/hierarchy6"/>
    <dgm:cxn modelId="{4B4DEAAA-5FCB-4613-973B-3EF2214275B7}" type="presOf" srcId="{51E149DA-03F7-451C-8F97-CFB248689DF0}" destId="{7FBC00A6-AA49-40C4-AAD7-CB95D8D0A922}" srcOrd="0" destOrd="0" presId="urn:microsoft.com/office/officeart/2005/8/layout/hierarchy6"/>
    <dgm:cxn modelId="{4DDE83C4-8ADE-425D-83C8-A05E0089B6D5}" srcId="{6A3EE6CC-9511-4DB7-8E5F-C4C2A26C116D}" destId="{4A1D892F-E162-4645-9EA3-6A6A63B2891D}" srcOrd="0" destOrd="0" parTransId="{DB62D3B0-8CB5-46A3-971A-A688B52F2299}" sibTransId="{8FD19D2F-9308-418B-B8DC-D53C567C9CF6}"/>
    <dgm:cxn modelId="{723B27D4-8DCE-4153-88A2-48FEC332A7D2}" type="presOf" srcId="{6A3EE6CC-9511-4DB7-8E5F-C4C2A26C116D}" destId="{24FF8E72-C3A5-48EA-97F7-44B77BB61859}" srcOrd="0" destOrd="0" presId="urn:microsoft.com/office/officeart/2005/8/layout/hierarchy6"/>
    <dgm:cxn modelId="{D2BC9EDA-14D9-448D-BC83-853E67FB10BE}" srcId="{6A3EE6CC-9511-4DB7-8E5F-C4C2A26C116D}" destId="{7A24B87E-B218-46AB-B222-EF46B92D4A2D}" srcOrd="2" destOrd="0" parTransId="{28AF6F0C-E20F-45EB-B9B0-066178568888}" sibTransId="{64164C6A-7FB5-41CE-AC9A-784254E0E6DB}"/>
    <dgm:cxn modelId="{5EA6D8E1-F27C-417D-B250-71EFCC6D23DF}" type="presOf" srcId="{9D8D28F2-C07A-400A-A951-3051E6688135}" destId="{C1B78196-A6AD-4A2F-B427-5ABF6215F12A}" srcOrd="0" destOrd="0" presId="urn:microsoft.com/office/officeart/2005/8/layout/hierarchy6"/>
    <dgm:cxn modelId="{5D90F284-5C7E-4573-B113-A45C03BEDFBD}" type="presParOf" srcId="{B54F8934-B47E-41D8-8586-DD52EA1F6074}" destId="{3A919AF2-681A-43D7-997A-92FF295C1CA3}" srcOrd="0" destOrd="0" presId="urn:microsoft.com/office/officeart/2005/8/layout/hierarchy6"/>
    <dgm:cxn modelId="{2319662C-E789-4731-9489-C27C90E5D862}" type="presParOf" srcId="{3A919AF2-681A-43D7-997A-92FF295C1CA3}" destId="{F6D5D6D0-07EB-491A-89E1-193134E456E4}" srcOrd="0" destOrd="0" presId="urn:microsoft.com/office/officeart/2005/8/layout/hierarchy6"/>
    <dgm:cxn modelId="{9E617615-E3F6-4279-8048-AC652AF7DF39}" type="presParOf" srcId="{F6D5D6D0-07EB-491A-89E1-193134E456E4}" destId="{0F678C74-541C-40D7-A6D8-311A866AE3E0}" srcOrd="0" destOrd="0" presId="urn:microsoft.com/office/officeart/2005/8/layout/hierarchy6"/>
    <dgm:cxn modelId="{5E3FFB57-3415-49F0-9099-6E13B4A5B90D}" type="presParOf" srcId="{0F678C74-541C-40D7-A6D8-311A866AE3E0}" destId="{24FF8E72-C3A5-48EA-97F7-44B77BB61859}" srcOrd="0" destOrd="0" presId="urn:microsoft.com/office/officeart/2005/8/layout/hierarchy6"/>
    <dgm:cxn modelId="{D3DE4719-D5DF-4C8E-A025-469FD3D26824}" type="presParOf" srcId="{0F678C74-541C-40D7-A6D8-311A866AE3E0}" destId="{87346729-9D24-478E-A11B-B5F58FDAD73E}" srcOrd="1" destOrd="0" presId="urn:microsoft.com/office/officeart/2005/8/layout/hierarchy6"/>
    <dgm:cxn modelId="{B6113B5F-C77E-4199-B3F5-8FED7E87FEFA}" type="presParOf" srcId="{87346729-9D24-478E-A11B-B5F58FDAD73E}" destId="{E2DBC3D1-41A2-470A-9178-8B7D50F77F7F}" srcOrd="0" destOrd="0" presId="urn:microsoft.com/office/officeart/2005/8/layout/hierarchy6"/>
    <dgm:cxn modelId="{AB565E5D-57ED-43DF-8A73-7AD2D77F662E}" type="presParOf" srcId="{87346729-9D24-478E-A11B-B5F58FDAD73E}" destId="{4432FC77-B80E-4626-8C3E-B6DF433DE8FF}" srcOrd="1" destOrd="0" presId="urn:microsoft.com/office/officeart/2005/8/layout/hierarchy6"/>
    <dgm:cxn modelId="{FF82AC23-3497-4B97-AF5B-5B754B06D668}" type="presParOf" srcId="{4432FC77-B80E-4626-8C3E-B6DF433DE8FF}" destId="{4E196617-CC57-42E6-B56D-FA9953B94732}" srcOrd="0" destOrd="0" presId="urn:microsoft.com/office/officeart/2005/8/layout/hierarchy6"/>
    <dgm:cxn modelId="{7F42EFCA-1AB5-4A85-829A-ED58CCBCE7D5}" type="presParOf" srcId="{4432FC77-B80E-4626-8C3E-B6DF433DE8FF}" destId="{621C3105-61E9-4C05-851F-2013C611D65E}" srcOrd="1" destOrd="0" presId="urn:microsoft.com/office/officeart/2005/8/layout/hierarchy6"/>
    <dgm:cxn modelId="{2A7FDFD1-38BA-4AE4-9F39-CB64E024AEFD}" type="presParOf" srcId="{87346729-9D24-478E-A11B-B5F58FDAD73E}" destId="{BDC9C238-FC4A-40FD-A7F9-3DEFA3395F8B}" srcOrd="2" destOrd="0" presId="urn:microsoft.com/office/officeart/2005/8/layout/hierarchy6"/>
    <dgm:cxn modelId="{9CD8E078-67C0-4AEF-8B22-60BC3FC3FB29}" type="presParOf" srcId="{87346729-9D24-478E-A11B-B5F58FDAD73E}" destId="{C52795C9-566E-4D62-A97E-0A63E735953E}" srcOrd="3" destOrd="0" presId="urn:microsoft.com/office/officeart/2005/8/layout/hierarchy6"/>
    <dgm:cxn modelId="{CC87E9A2-2B19-4A42-8F96-D45CF2403055}" type="presParOf" srcId="{C52795C9-566E-4D62-A97E-0A63E735953E}" destId="{C1B78196-A6AD-4A2F-B427-5ABF6215F12A}" srcOrd="0" destOrd="0" presId="urn:microsoft.com/office/officeart/2005/8/layout/hierarchy6"/>
    <dgm:cxn modelId="{0BD4D818-433D-4D94-9016-F89C1D0910D1}" type="presParOf" srcId="{C52795C9-566E-4D62-A97E-0A63E735953E}" destId="{6D0782CA-1D6C-441E-A278-0B2E01379676}" srcOrd="1" destOrd="0" presId="urn:microsoft.com/office/officeart/2005/8/layout/hierarchy6"/>
    <dgm:cxn modelId="{7FBBB2B6-9593-4044-95C4-B2BEBFB04450}" type="presParOf" srcId="{87346729-9D24-478E-A11B-B5F58FDAD73E}" destId="{20F4D2A0-6448-4730-9630-118B388D8E07}" srcOrd="4" destOrd="0" presId="urn:microsoft.com/office/officeart/2005/8/layout/hierarchy6"/>
    <dgm:cxn modelId="{78C8E1F0-7B04-4CC5-B30B-5DB86718782B}" type="presParOf" srcId="{87346729-9D24-478E-A11B-B5F58FDAD73E}" destId="{93936505-CA21-44EA-ABCE-EDA3B7AEBD5F}" srcOrd="5" destOrd="0" presId="urn:microsoft.com/office/officeart/2005/8/layout/hierarchy6"/>
    <dgm:cxn modelId="{6B3CC37D-CB5B-4A16-BDF3-8D0FE9E30CBE}" type="presParOf" srcId="{93936505-CA21-44EA-ABCE-EDA3B7AEBD5F}" destId="{DAE98B10-D64C-4971-BE6E-E76FA18413E4}" srcOrd="0" destOrd="0" presId="urn:microsoft.com/office/officeart/2005/8/layout/hierarchy6"/>
    <dgm:cxn modelId="{02B48F79-D67D-4E43-94FF-54F6D183645F}" type="presParOf" srcId="{93936505-CA21-44EA-ABCE-EDA3B7AEBD5F}" destId="{38F0371B-C5FA-4AF2-8C6F-BBD9EB1704D2}" srcOrd="1" destOrd="0" presId="urn:microsoft.com/office/officeart/2005/8/layout/hierarchy6"/>
    <dgm:cxn modelId="{EEC8BC50-E5DD-434E-9F43-0A89E6FEFFEE}" type="presParOf" srcId="{87346729-9D24-478E-A11B-B5F58FDAD73E}" destId="{5D6A60B7-8750-403B-B0BA-A6FB918E9C5B}" srcOrd="6" destOrd="0" presId="urn:microsoft.com/office/officeart/2005/8/layout/hierarchy6"/>
    <dgm:cxn modelId="{15421965-236D-4409-AA89-FE4AD987D677}" type="presParOf" srcId="{87346729-9D24-478E-A11B-B5F58FDAD73E}" destId="{C4DAF1D7-EF04-4F1C-A7C6-88C1B90A394B}" srcOrd="7" destOrd="0" presId="urn:microsoft.com/office/officeart/2005/8/layout/hierarchy6"/>
    <dgm:cxn modelId="{1A96A0F3-05F5-4CC9-ADA7-AE61D1961864}" type="presParOf" srcId="{C4DAF1D7-EF04-4F1C-A7C6-88C1B90A394B}" destId="{3902715A-E4E6-40FD-8B11-D8B4F0581BAD}" srcOrd="0" destOrd="0" presId="urn:microsoft.com/office/officeart/2005/8/layout/hierarchy6"/>
    <dgm:cxn modelId="{59BE833A-493F-4405-B367-1508CE3EE21C}" type="presParOf" srcId="{C4DAF1D7-EF04-4F1C-A7C6-88C1B90A394B}" destId="{A2F80B4D-DB85-4C94-96C2-23BDABCB050D}" srcOrd="1" destOrd="0" presId="urn:microsoft.com/office/officeart/2005/8/layout/hierarchy6"/>
    <dgm:cxn modelId="{35E27516-D3EF-49B5-96BD-E8AC61071620}" type="presParOf" srcId="{87346729-9D24-478E-A11B-B5F58FDAD73E}" destId="{DDECEC71-015C-4A03-9D6A-65BBD2CC0DEA}" srcOrd="8" destOrd="0" presId="urn:microsoft.com/office/officeart/2005/8/layout/hierarchy6"/>
    <dgm:cxn modelId="{5B7CCB23-7738-48B3-942F-E91CE2E68BAA}" type="presParOf" srcId="{87346729-9D24-478E-A11B-B5F58FDAD73E}" destId="{E6A7C797-7687-498B-A6EA-28CDFADB4540}" srcOrd="9" destOrd="0" presId="urn:microsoft.com/office/officeart/2005/8/layout/hierarchy6"/>
    <dgm:cxn modelId="{E25BF3D7-CA92-4FF1-8FA8-F730A7502B0C}" type="presParOf" srcId="{E6A7C797-7687-498B-A6EA-28CDFADB4540}" destId="{7FBC00A6-AA49-40C4-AAD7-CB95D8D0A922}" srcOrd="0" destOrd="0" presId="urn:microsoft.com/office/officeart/2005/8/layout/hierarchy6"/>
    <dgm:cxn modelId="{8B38FC75-E443-49B2-B673-943DBDF629FB}" type="presParOf" srcId="{E6A7C797-7687-498B-A6EA-28CDFADB4540}" destId="{91EBEC54-AEEB-4C3A-9F23-31E0A1F26ED0}" srcOrd="1" destOrd="0" presId="urn:microsoft.com/office/officeart/2005/8/layout/hierarchy6"/>
    <dgm:cxn modelId="{71B86428-E237-4B9E-B89D-05688F52C411}" type="presParOf" srcId="{B54F8934-B47E-41D8-8586-DD52EA1F6074}" destId="{28BC4917-3DED-49B5-A0C2-15C812EF12B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5FC9FD-5C72-48CC-ADBD-2A1EAB49E8E4}">
      <dsp:nvSpPr>
        <dsp:cNvPr id="0" name=""/>
        <dsp:cNvSpPr/>
      </dsp:nvSpPr>
      <dsp:spPr>
        <a:xfrm>
          <a:off x="3243895" y="278275"/>
          <a:ext cx="4613767" cy="1037452"/>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dirty="0">
              <a:solidFill>
                <a:schemeClr val="bg1"/>
              </a:solidFill>
              <a:latin typeface="微软雅黑" panose="020B0503020204020204" pitchFamily="34" charset="-122"/>
              <a:ea typeface="微软雅黑" panose="020B0503020204020204" pitchFamily="34" charset="-122"/>
            </a:rPr>
            <a:t>园林专项评估</a:t>
          </a:r>
        </a:p>
      </dsp:txBody>
      <dsp:txXfrm>
        <a:off x="3274281" y="308661"/>
        <a:ext cx="4552995" cy="976680"/>
      </dsp:txXfrm>
    </dsp:sp>
    <dsp:sp modelId="{1A354294-9FD9-4D0D-BAF0-E9466865B8F1}">
      <dsp:nvSpPr>
        <dsp:cNvPr id="0" name=""/>
        <dsp:cNvSpPr/>
      </dsp:nvSpPr>
      <dsp:spPr>
        <a:xfrm>
          <a:off x="1065331" y="1315727"/>
          <a:ext cx="4485446" cy="418731"/>
        </a:xfrm>
        <a:custGeom>
          <a:avLst/>
          <a:gdLst/>
          <a:ahLst/>
          <a:cxnLst/>
          <a:rect l="0" t="0" r="0" b="0"/>
          <a:pathLst>
            <a:path>
              <a:moveTo>
                <a:pt x="4485446" y="0"/>
              </a:moveTo>
              <a:lnTo>
                <a:pt x="4485446" y="209365"/>
              </a:lnTo>
              <a:lnTo>
                <a:pt x="0" y="209365"/>
              </a:lnTo>
              <a:lnTo>
                <a:pt x="0" y="4187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5EF0E9C-E331-407E-AE60-2E89CB352E5D}">
      <dsp:nvSpPr>
        <dsp:cNvPr id="0" name=""/>
        <dsp:cNvSpPr/>
      </dsp:nvSpPr>
      <dsp:spPr>
        <a:xfrm>
          <a:off x="0" y="1734459"/>
          <a:ext cx="2130663" cy="96988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质量管理</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55%</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28407" y="1762866"/>
        <a:ext cx="2073849" cy="913070"/>
      </dsp:txXfrm>
    </dsp:sp>
    <dsp:sp modelId="{473B3D45-6ABA-4BB7-AB9E-6D68E4C9D6B5}">
      <dsp:nvSpPr>
        <dsp:cNvPr id="0" name=""/>
        <dsp:cNvSpPr/>
      </dsp:nvSpPr>
      <dsp:spPr>
        <a:xfrm>
          <a:off x="3299719" y="1315727"/>
          <a:ext cx="2251059" cy="418731"/>
        </a:xfrm>
        <a:custGeom>
          <a:avLst/>
          <a:gdLst/>
          <a:ahLst/>
          <a:cxnLst/>
          <a:rect l="0" t="0" r="0" b="0"/>
          <a:pathLst>
            <a:path>
              <a:moveTo>
                <a:pt x="2251059" y="0"/>
              </a:moveTo>
              <a:lnTo>
                <a:pt x="2251059" y="209365"/>
              </a:lnTo>
              <a:lnTo>
                <a:pt x="0" y="209365"/>
              </a:lnTo>
              <a:lnTo>
                <a:pt x="0" y="4187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5A9141-3255-4F91-B8B7-39250604E555}">
      <dsp:nvSpPr>
        <dsp:cNvPr id="0" name=""/>
        <dsp:cNvSpPr/>
      </dsp:nvSpPr>
      <dsp:spPr>
        <a:xfrm>
          <a:off x="2234387" y="1734459"/>
          <a:ext cx="2130663" cy="96988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实测实量</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30%</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2262794" y="1762866"/>
        <a:ext cx="2073849" cy="913070"/>
      </dsp:txXfrm>
    </dsp:sp>
    <dsp:sp modelId="{283636A6-7AB5-46A3-8275-C2A5CB5A27C1}">
      <dsp:nvSpPr>
        <dsp:cNvPr id="0" name=""/>
        <dsp:cNvSpPr/>
      </dsp:nvSpPr>
      <dsp:spPr>
        <a:xfrm>
          <a:off x="5505058" y="1315727"/>
          <a:ext cx="91440" cy="418731"/>
        </a:xfrm>
        <a:custGeom>
          <a:avLst/>
          <a:gdLst/>
          <a:ahLst/>
          <a:cxnLst/>
          <a:rect l="0" t="0" r="0" b="0"/>
          <a:pathLst>
            <a:path>
              <a:moveTo>
                <a:pt x="45720" y="0"/>
              </a:moveTo>
              <a:lnTo>
                <a:pt x="45720" y="209365"/>
              </a:lnTo>
              <a:lnTo>
                <a:pt x="46264" y="209365"/>
              </a:lnTo>
              <a:lnTo>
                <a:pt x="46264" y="4187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E92F83-9F20-4EB9-8E9D-453A2225CE1E}">
      <dsp:nvSpPr>
        <dsp:cNvPr id="0" name=""/>
        <dsp:cNvSpPr/>
      </dsp:nvSpPr>
      <dsp:spPr>
        <a:xfrm>
          <a:off x="4485990" y="1734459"/>
          <a:ext cx="2130663" cy="96988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管理行为</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10%</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4514397" y="1762866"/>
        <a:ext cx="2073849" cy="913070"/>
      </dsp:txXfrm>
    </dsp:sp>
    <dsp:sp modelId="{D9D1818D-5605-0F43-9E58-800E65AF4E1C}">
      <dsp:nvSpPr>
        <dsp:cNvPr id="0" name=""/>
        <dsp:cNvSpPr/>
      </dsp:nvSpPr>
      <dsp:spPr>
        <a:xfrm>
          <a:off x="5550778" y="1315727"/>
          <a:ext cx="2252148" cy="418731"/>
        </a:xfrm>
        <a:custGeom>
          <a:avLst/>
          <a:gdLst/>
          <a:ahLst/>
          <a:cxnLst/>
          <a:rect l="0" t="0" r="0" b="0"/>
          <a:pathLst>
            <a:path>
              <a:moveTo>
                <a:pt x="0" y="0"/>
              </a:moveTo>
              <a:lnTo>
                <a:pt x="0" y="209365"/>
              </a:lnTo>
              <a:lnTo>
                <a:pt x="2252148" y="209365"/>
              </a:lnTo>
              <a:lnTo>
                <a:pt x="2252148" y="4187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6C9889-A6F0-F64E-9B55-35E22EE32656}">
      <dsp:nvSpPr>
        <dsp:cNvPr id="0" name=""/>
        <dsp:cNvSpPr/>
      </dsp:nvSpPr>
      <dsp:spPr>
        <a:xfrm>
          <a:off x="6737594" y="1734459"/>
          <a:ext cx="2130663" cy="96988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安全文明</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baseline="0" dirty="0">
              <a:solidFill>
                <a:schemeClr val="bg1"/>
              </a:solidFill>
              <a:latin typeface="微软雅黑" panose="020B0503020204020204" pitchFamily="34" charset="-122"/>
              <a:ea typeface="微软雅黑" panose="020B0503020204020204" pitchFamily="34" charset="-122"/>
              <a:cs typeface="+mn-cs"/>
            </a:rPr>
            <a:t>5%</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6766001" y="1762866"/>
        <a:ext cx="2073849" cy="913070"/>
      </dsp:txXfrm>
    </dsp:sp>
    <dsp:sp modelId="{25593C11-EE80-45E4-9A65-D9CE7C170CC5}">
      <dsp:nvSpPr>
        <dsp:cNvPr id="0" name=""/>
        <dsp:cNvSpPr/>
      </dsp:nvSpPr>
      <dsp:spPr>
        <a:xfrm>
          <a:off x="5550778" y="1315727"/>
          <a:ext cx="4503752" cy="418731"/>
        </a:xfrm>
        <a:custGeom>
          <a:avLst/>
          <a:gdLst/>
          <a:ahLst/>
          <a:cxnLst/>
          <a:rect l="0" t="0" r="0" b="0"/>
          <a:pathLst>
            <a:path>
              <a:moveTo>
                <a:pt x="0" y="0"/>
              </a:moveTo>
              <a:lnTo>
                <a:pt x="0" y="209365"/>
              </a:lnTo>
              <a:lnTo>
                <a:pt x="4503752" y="209365"/>
              </a:lnTo>
              <a:lnTo>
                <a:pt x="4503752" y="41873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E07E65-A2AD-4173-9AA7-F81C054390FE}">
      <dsp:nvSpPr>
        <dsp:cNvPr id="0" name=""/>
        <dsp:cNvSpPr/>
      </dsp:nvSpPr>
      <dsp:spPr>
        <a:xfrm>
          <a:off x="8989198" y="1734459"/>
          <a:ext cx="2130663" cy="96988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rPr>
            <a:t>产品缺陷倒扣分</a:t>
          </a:r>
        </a:p>
      </dsp:txBody>
      <dsp:txXfrm>
        <a:off x="9017605" y="1762866"/>
        <a:ext cx="2073849" cy="9130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DA78AF-8C60-4425-AC6B-085042F04779}">
      <dsp:nvSpPr>
        <dsp:cNvPr id="0" name=""/>
        <dsp:cNvSpPr/>
      </dsp:nvSpPr>
      <dsp:spPr>
        <a:xfrm>
          <a:off x="2598654" y="1807"/>
          <a:ext cx="6016363" cy="60916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baseline="0" dirty="0">
              <a:solidFill>
                <a:schemeClr val="bg1"/>
              </a:solidFill>
              <a:latin typeface="微软雅黑" panose="020B0503020204020204" pitchFamily="34" charset="-122"/>
              <a:ea typeface="微软雅黑" panose="020B0503020204020204" pitchFamily="34" charset="-122"/>
            </a:rPr>
            <a:t>质量管理</a:t>
          </a:r>
        </a:p>
      </dsp:txBody>
      <dsp:txXfrm>
        <a:off x="2616496" y="19649"/>
        <a:ext cx="5980679" cy="573483"/>
      </dsp:txXfrm>
    </dsp:sp>
    <dsp:sp modelId="{BFF19907-6FA0-42FE-9ABF-059AC1D2D7EF}">
      <dsp:nvSpPr>
        <dsp:cNvPr id="0" name=""/>
        <dsp:cNvSpPr/>
      </dsp:nvSpPr>
      <dsp:spPr>
        <a:xfrm>
          <a:off x="8124" y="870684"/>
          <a:ext cx="2785343" cy="88047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隐蔽工程</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22%</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dsp:txBody>
      <dsp:txXfrm>
        <a:off x="33912" y="896472"/>
        <a:ext cx="2733767" cy="828897"/>
      </dsp:txXfrm>
    </dsp:sp>
    <dsp:sp modelId="{D222C15D-A9AE-3841-BE84-B5186805E99C}">
      <dsp:nvSpPr>
        <dsp:cNvPr id="0" name=""/>
        <dsp:cNvSpPr/>
      </dsp:nvSpPr>
      <dsp:spPr>
        <a:xfrm>
          <a:off x="8124"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混凝土工程</a:t>
          </a:r>
        </a:p>
      </dsp:txBody>
      <dsp:txXfrm>
        <a:off x="23910" y="2026655"/>
        <a:ext cx="507387" cy="1390818"/>
      </dsp:txXfrm>
    </dsp:sp>
    <dsp:sp modelId="{FB2B6FEE-13CC-DF40-875E-D291C0AB23FA}">
      <dsp:nvSpPr>
        <dsp:cNvPr id="0" name=""/>
        <dsp:cNvSpPr/>
      </dsp:nvSpPr>
      <dsp:spPr>
        <a:xfrm>
          <a:off x="569720"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钢筋工程</a:t>
          </a:r>
        </a:p>
      </dsp:txBody>
      <dsp:txXfrm>
        <a:off x="585506" y="2026655"/>
        <a:ext cx="507387" cy="1390818"/>
      </dsp:txXfrm>
    </dsp:sp>
    <dsp:sp modelId="{4E066C82-A43F-A547-AB50-89A9425A5DFE}">
      <dsp:nvSpPr>
        <dsp:cNvPr id="0" name=""/>
        <dsp:cNvSpPr/>
      </dsp:nvSpPr>
      <dsp:spPr>
        <a:xfrm>
          <a:off x="1131316"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防水工程</a:t>
          </a:r>
        </a:p>
      </dsp:txBody>
      <dsp:txXfrm>
        <a:off x="1147102" y="2026655"/>
        <a:ext cx="507387" cy="1390818"/>
      </dsp:txXfrm>
    </dsp:sp>
    <dsp:sp modelId="{B324AC54-D403-4444-AF0D-AA08DD28CE23}">
      <dsp:nvSpPr>
        <dsp:cNvPr id="0" name=""/>
        <dsp:cNvSpPr/>
      </dsp:nvSpPr>
      <dsp:spPr>
        <a:xfrm>
          <a:off x="1692912"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水电工程</a:t>
          </a:r>
        </a:p>
      </dsp:txBody>
      <dsp:txXfrm>
        <a:off x="1708698" y="2026655"/>
        <a:ext cx="507387" cy="1390818"/>
      </dsp:txXfrm>
    </dsp:sp>
    <dsp:sp modelId="{0B24A68C-59AA-6D42-ADEA-3F90F1160E9F}">
      <dsp:nvSpPr>
        <dsp:cNvPr id="0" name=""/>
        <dsp:cNvSpPr/>
      </dsp:nvSpPr>
      <dsp:spPr>
        <a:xfrm>
          <a:off x="2254508"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622300">
            <a:lnSpc>
              <a:spcPct val="90000"/>
            </a:lnSpc>
            <a:spcBef>
              <a:spcPct val="0"/>
            </a:spcBef>
            <a:spcAft>
              <a:spcPts val="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预埋安装工程</a:t>
          </a:r>
        </a:p>
      </dsp:txBody>
      <dsp:txXfrm>
        <a:off x="2270294" y="2026655"/>
        <a:ext cx="507387" cy="1390818"/>
      </dsp:txXfrm>
    </dsp:sp>
    <dsp:sp modelId="{37E03521-9345-4E6D-8876-39C4E8E930DB}">
      <dsp:nvSpPr>
        <dsp:cNvPr id="0" name=""/>
        <dsp:cNvSpPr/>
      </dsp:nvSpPr>
      <dsp:spPr>
        <a:xfrm>
          <a:off x="3031808" y="870684"/>
          <a:ext cx="2960803" cy="88047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硬景工程</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26%</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3057596" y="896472"/>
        <a:ext cx="2909227" cy="828897"/>
      </dsp:txXfrm>
    </dsp:sp>
    <dsp:sp modelId="{344FBD10-696F-E344-AB7F-A5EE80260A70}">
      <dsp:nvSpPr>
        <dsp:cNvPr id="0" name=""/>
        <dsp:cNvSpPr/>
      </dsp:nvSpPr>
      <dsp:spPr>
        <a:xfrm>
          <a:off x="2838740"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硬景材料</a:t>
          </a:r>
        </a:p>
      </dsp:txBody>
      <dsp:txXfrm>
        <a:off x="2854526" y="2026655"/>
        <a:ext cx="507387" cy="1390818"/>
      </dsp:txXfrm>
    </dsp:sp>
    <dsp:sp modelId="{EFA90631-A2E9-F644-A4C2-82CE25D58B51}">
      <dsp:nvSpPr>
        <dsp:cNvPr id="0" name=""/>
        <dsp:cNvSpPr/>
      </dsp:nvSpPr>
      <dsp:spPr>
        <a:xfrm>
          <a:off x="3400336"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铺装面层观感</a:t>
          </a:r>
        </a:p>
      </dsp:txBody>
      <dsp:txXfrm>
        <a:off x="3416122" y="2026655"/>
        <a:ext cx="507387" cy="1390818"/>
      </dsp:txXfrm>
    </dsp:sp>
    <dsp:sp modelId="{7C5B8608-284B-3E45-83BE-E8AA3FFFFB15}">
      <dsp:nvSpPr>
        <dsp:cNvPr id="0" name=""/>
        <dsp:cNvSpPr/>
      </dsp:nvSpPr>
      <dsp:spPr>
        <a:xfrm>
          <a:off x="3961932"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景</a:t>
          </a:r>
          <a:r>
            <a:rPr lang="en-US" altLang="zh-CN" sz="1600" b="0" kern="1200" baseline="0" dirty="0">
              <a:solidFill>
                <a:schemeClr val="bg1"/>
              </a:solidFill>
              <a:latin typeface="微软雅黑" panose="020B0503020204020204" pitchFamily="34" charset="-122"/>
              <a:ea typeface="微软雅黑" panose="020B0503020204020204" pitchFamily="34" charset="-122"/>
              <a:cs typeface="+mn-cs"/>
            </a:rPr>
            <a:t>/</a:t>
          </a: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围墙</a:t>
          </a:r>
        </a:p>
      </dsp:txBody>
      <dsp:txXfrm>
        <a:off x="3977718" y="2026655"/>
        <a:ext cx="507387" cy="1390818"/>
      </dsp:txXfrm>
    </dsp:sp>
    <dsp:sp modelId="{82CD57C2-660E-9D47-8B45-76D90CDE4418}">
      <dsp:nvSpPr>
        <dsp:cNvPr id="0" name=""/>
        <dsp:cNvSpPr/>
      </dsp:nvSpPr>
      <dsp:spPr>
        <a:xfrm>
          <a:off x="4523528"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道牙</a:t>
          </a:r>
        </a:p>
      </dsp:txBody>
      <dsp:txXfrm>
        <a:off x="4539314" y="2026655"/>
        <a:ext cx="507387" cy="1390818"/>
      </dsp:txXfrm>
    </dsp:sp>
    <dsp:sp modelId="{5E6CDE21-2EE1-3142-819F-C39C665DD5B8}">
      <dsp:nvSpPr>
        <dsp:cNvPr id="0" name=""/>
        <dsp:cNvSpPr/>
      </dsp:nvSpPr>
      <dsp:spPr>
        <a:xfrm>
          <a:off x="5085124"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木平台</a:t>
          </a:r>
        </a:p>
      </dsp:txBody>
      <dsp:txXfrm>
        <a:off x="5100910" y="2026655"/>
        <a:ext cx="507387" cy="1390818"/>
      </dsp:txXfrm>
    </dsp:sp>
    <dsp:sp modelId="{2351B42C-B87A-2643-B766-3E0E10F6F0C9}">
      <dsp:nvSpPr>
        <dsp:cNvPr id="0" name=""/>
        <dsp:cNvSpPr/>
      </dsp:nvSpPr>
      <dsp:spPr>
        <a:xfrm>
          <a:off x="5646720"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5334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铁艺</a:t>
          </a:r>
          <a:r>
            <a:rPr lang="en-US" altLang="zh-CN" sz="1600" b="0" kern="1200" baseline="0" dirty="0">
              <a:solidFill>
                <a:schemeClr val="bg1"/>
              </a:solidFill>
              <a:latin typeface="微软雅黑" panose="020B0503020204020204" pitchFamily="34" charset="-122"/>
              <a:ea typeface="微软雅黑" panose="020B0503020204020204" pitchFamily="34" charset="-122"/>
              <a:cs typeface="+mn-cs"/>
            </a:rPr>
            <a:t>/</a:t>
          </a: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廊架</a:t>
          </a:r>
        </a:p>
      </dsp:txBody>
      <dsp:txXfrm>
        <a:off x="5662506" y="2026655"/>
        <a:ext cx="507387" cy="1390818"/>
      </dsp:txXfrm>
    </dsp:sp>
    <dsp:sp modelId="{66C08BA9-12D1-4824-B640-2DA136D3B958}">
      <dsp:nvSpPr>
        <dsp:cNvPr id="0" name=""/>
        <dsp:cNvSpPr/>
      </dsp:nvSpPr>
      <dsp:spPr>
        <a:xfrm>
          <a:off x="6162144" y="870684"/>
          <a:ext cx="1169424" cy="880473"/>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软硬交接（</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5%</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6187932" y="896472"/>
        <a:ext cx="1117848" cy="828897"/>
      </dsp:txXfrm>
    </dsp:sp>
    <dsp:sp modelId="{7C1209BC-1BE1-0E40-8E38-BB507625DEF3}">
      <dsp:nvSpPr>
        <dsp:cNvPr id="0" name=""/>
        <dsp:cNvSpPr/>
      </dsp:nvSpPr>
      <dsp:spPr>
        <a:xfrm>
          <a:off x="6546185"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软硬交接</a:t>
          </a:r>
        </a:p>
      </dsp:txBody>
      <dsp:txXfrm>
        <a:off x="6561971" y="2026655"/>
        <a:ext cx="507387" cy="1390818"/>
      </dsp:txXfrm>
    </dsp:sp>
    <dsp:sp modelId="{55CEE2C8-D2ED-4800-9963-53AE3B677D0E}">
      <dsp:nvSpPr>
        <dsp:cNvPr id="0" name=""/>
        <dsp:cNvSpPr/>
      </dsp:nvSpPr>
      <dsp:spPr>
        <a:xfrm>
          <a:off x="7445649" y="870684"/>
          <a:ext cx="2223747" cy="88047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软景工程</a:t>
          </a:r>
          <a:endParaRPr lang="en-US" altLang="zh-CN" sz="1800" b="0" kern="1200" baseline="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r>
            <a:rPr lang="en-US" altLang="zh-CN" sz="1800" b="0" kern="1200" baseline="0" dirty="0">
              <a:solidFill>
                <a:schemeClr val="bg1"/>
              </a:solidFill>
              <a:latin typeface="微软雅黑" panose="020B0503020204020204" pitchFamily="34" charset="-122"/>
              <a:ea typeface="微软雅黑" panose="020B0503020204020204" pitchFamily="34" charset="-122"/>
              <a:cs typeface="+mn-cs"/>
            </a:rPr>
            <a:t>40%</a:t>
          </a:r>
          <a:r>
            <a:rPr lang="zh-CN" altLang="en-US" sz="1800" b="0" kern="1200" baseline="0" dirty="0">
              <a:solidFill>
                <a:schemeClr val="bg1"/>
              </a:solidFill>
              <a:latin typeface="微软雅黑" panose="020B0503020204020204" pitchFamily="34" charset="-122"/>
              <a:ea typeface="微软雅黑" panose="020B0503020204020204" pitchFamily="34" charset="-122"/>
              <a:cs typeface="+mn-cs"/>
            </a:rPr>
            <a:t>）</a:t>
          </a:r>
        </a:p>
      </dsp:txBody>
      <dsp:txXfrm>
        <a:off x="7471437" y="896472"/>
        <a:ext cx="2172171" cy="828897"/>
      </dsp:txXfrm>
    </dsp:sp>
    <dsp:sp modelId="{5DC3DDEA-B60A-1E48-94B4-256056A1B25F}">
      <dsp:nvSpPr>
        <dsp:cNvPr id="0" name=""/>
        <dsp:cNvSpPr/>
      </dsp:nvSpPr>
      <dsp:spPr>
        <a:xfrm>
          <a:off x="7445649"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土壤</a:t>
          </a:r>
        </a:p>
      </dsp:txBody>
      <dsp:txXfrm>
        <a:off x="7461435" y="2026655"/>
        <a:ext cx="507387" cy="1390818"/>
      </dsp:txXfrm>
    </dsp:sp>
    <dsp:sp modelId="{1E507F19-BBEA-2441-ACA7-3B26C7BED3E1}">
      <dsp:nvSpPr>
        <dsp:cNvPr id="0" name=""/>
        <dsp:cNvSpPr/>
      </dsp:nvSpPr>
      <dsp:spPr>
        <a:xfrm>
          <a:off x="8007245"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乔木</a:t>
          </a:r>
        </a:p>
      </dsp:txBody>
      <dsp:txXfrm>
        <a:off x="8023031" y="2026655"/>
        <a:ext cx="507387" cy="1390818"/>
      </dsp:txXfrm>
    </dsp:sp>
    <dsp:sp modelId="{1BB1883B-C8FC-B546-9EA8-89DBC72C26C2}">
      <dsp:nvSpPr>
        <dsp:cNvPr id="0" name=""/>
        <dsp:cNvSpPr/>
      </dsp:nvSpPr>
      <dsp:spPr>
        <a:xfrm>
          <a:off x="8568841"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灌木</a:t>
          </a:r>
        </a:p>
      </dsp:txBody>
      <dsp:txXfrm>
        <a:off x="8584627" y="2026655"/>
        <a:ext cx="507387" cy="1390818"/>
      </dsp:txXfrm>
    </dsp:sp>
    <dsp:sp modelId="{C6526FEA-0B2B-DA4D-9ADF-F4C873E7345E}">
      <dsp:nvSpPr>
        <dsp:cNvPr id="0" name=""/>
        <dsp:cNvSpPr/>
      </dsp:nvSpPr>
      <dsp:spPr>
        <a:xfrm>
          <a:off x="9130437" y="2010869"/>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草坪</a:t>
          </a:r>
        </a:p>
      </dsp:txBody>
      <dsp:txXfrm>
        <a:off x="9146223" y="2026655"/>
        <a:ext cx="507387" cy="1390818"/>
      </dsp:txXfrm>
    </dsp:sp>
    <dsp:sp modelId="{17029F0D-894A-4404-A28A-4471EF11B2A2}">
      <dsp:nvSpPr>
        <dsp:cNvPr id="0" name=""/>
        <dsp:cNvSpPr/>
      </dsp:nvSpPr>
      <dsp:spPr>
        <a:xfrm>
          <a:off x="9714670" y="870684"/>
          <a:ext cx="1490878" cy="884670"/>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baseline="0" dirty="0">
              <a:solidFill>
                <a:schemeClr val="bg1"/>
              </a:solidFill>
              <a:latin typeface="微软雅黑" panose="020B0503020204020204" pitchFamily="34" charset="-122"/>
              <a:ea typeface="微软雅黑" panose="020B0503020204020204" pitchFamily="34" charset="-122"/>
            </a:rPr>
            <a:t>成品保护（</a:t>
          </a:r>
          <a:r>
            <a:rPr lang="en-US" altLang="zh-CN" sz="1800" b="0" kern="1200" baseline="0" dirty="0">
              <a:solidFill>
                <a:schemeClr val="bg1"/>
              </a:solidFill>
              <a:latin typeface="微软雅黑" panose="020B0503020204020204" pitchFamily="34" charset="-122"/>
              <a:ea typeface="微软雅黑" panose="020B0503020204020204" pitchFamily="34" charset="-122"/>
            </a:rPr>
            <a:t>7%</a:t>
          </a:r>
          <a:r>
            <a:rPr lang="zh-CN" altLang="en-US" sz="1800" b="0" kern="1200" baseline="0" dirty="0">
              <a:solidFill>
                <a:schemeClr val="bg1"/>
              </a:solidFill>
              <a:latin typeface="微软雅黑" panose="020B0503020204020204" pitchFamily="34" charset="-122"/>
              <a:ea typeface="微软雅黑" panose="020B0503020204020204" pitchFamily="34" charset="-122"/>
            </a:rPr>
            <a:t>）</a:t>
          </a:r>
          <a:endParaRPr lang="zh-CN" altLang="en-US" sz="1800" b="0" kern="1200" baseline="0" dirty="0">
            <a:solidFill>
              <a:schemeClr val="bg1"/>
            </a:solidFill>
            <a:latin typeface="微软雅黑" panose="020B0503020204020204" pitchFamily="34" charset="-122"/>
            <a:ea typeface="微软雅黑" panose="020B0503020204020204" pitchFamily="34" charset="-122"/>
            <a:cs typeface="+mn-cs"/>
          </a:endParaRPr>
        </a:p>
      </dsp:txBody>
      <dsp:txXfrm>
        <a:off x="9740581" y="896595"/>
        <a:ext cx="1439056" cy="832848"/>
      </dsp:txXfrm>
    </dsp:sp>
    <dsp:sp modelId="{D5E57159-149F-D94D-8741-76F90C7154F7}">
      <dsp:nvSpPr>
        <dsp:cNvPr id="0" name=""/>
        <dsp:cNvSpPr/>
      </dsp:nvSpPr>
      <dsp:spPr>
        <a:xfrm>
          <a:off x="9958979" y="2015392"/>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软景</a:t>
          </a:r>
        </a:p>
      </dsp:txBody>
      <dsp:txXfrm>
        <a:off x="9974765" y="2031178"/>
        <a:ext cx="507387" cy="1390818"/>
      </dsp:txXfrm>
    </dsp:sp>
    <dsp:sp modelId="{2B646ECD-2935-CA40-BB18-F9A92874F4EB}">
      <dsp:nvSpPr>
        <dsp:cNvPr id="0" name=""/>
        <dsp:cNvSpPr/>
      </dsp:nvSpPr>
      <dsp:spPr>
        <a:xfrm>
          <a:off x="10618876" y="2015065"/>
          <a:ext cx="538959" cy="1422390"/>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zh-CN" altLang="en-US" sz="1600" b="0" kern="1200" baseline="0" dirty="0">
              <a:solidFill>
                <a:schemeClr val="bg1"/>
              </a:solidFill>
              <a:latin typeface="微软雅黑" panose="020B0503020204020204" pitchFamily="34" charset="-122"/>
              <a:ea typeface="微软雅黑" panose="020B0503020204020204" pitchFamily="34" charset="-122"/>
              <a:cs typeface="+mn-cs"/>
            </a:rPr>
            <a:t>硬景</a:t>
          </a:r>
        </a:p>
      </dsp:txBody>
      <dsp:txXfrm>
        <a:off x="10634662" y="2030851"/>
        <a:ext cx="507387" cy="13908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DA78AF-8C60-4425-AC6B-085042F04779}">
      <dsp:nvSpPr>
        <dsp:cNvPr id="0" name=""/>
        <dsp:cNvSpPr/>
      </dsp:nvSpPr>
      <dsp:spPr>
        <a:xfrm>
          <a:off x="2652522" y="0"/>
          <a:ext cx="5697746" cy="949031"/>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zh-CN" altLang="en-US" sz="3600" b="0" kern="1200" dirty="0">
              <a:solidFill>
                <a:schemeClr val="bg1"/>
              </a:solidFill>
              <a:latin typeface="微软雅黑" panose="020B0503020204020204" pitchFamily="34" charset="-122"/>
              <a:ea typeface="微软雅黑" panose="020B0503020204020204" pitchFamily="34" charset="-122"/>
            </a:rPr>
            <a:t>实测综合</a:t>
          </a:r>
        </a:p>
      </dsp:txBody>
      <dsp:txXfrm>
        <a:off x="2680318" y="27796"/>
        <a:ext cx="5642154" cy="893439"/>
      </dsp:txXfrm>
    </dsp:sp>
    <dsp:sp modelId="{3B98EA3D-3AF5-48ED-A6FD-B14742EE5CB3}">
      <dsp:nvSpPr>
        <dsp:cNvPr id="0" name=""/>
        <dsp:cNvSpPr/>
      </dsp:nvSpPr>
      <dsp:spPr>
        <a:xfrm>
          <a:off x="11816" y="1149753"/>
          <a:ext cx="2264653" cy="123952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0" kern="1200" dirty="0">
              <a:solidFill>
                <a:prstClr val="white"/>
              </a:solidFill>
              <a:latin typeface="微软雅黑" panose="020B0503020204020204" pitchFamily="34" charset="-122"/>
              <a:ea typeface="微软雅黑" panose="020B0503020204020204" pitchFamily="34" charset="-122"/>
              <a:cs typeface="+mn-cs"/>
            </a:rPr>
            <a:t>隐蔽工程（</a:t>
          </a:r>
          <a:r>
            <a:rPr lang="en-US" altLang="en-US" sz="2400" b="0" kern="1200" dirty="0">
              <a:solidFill>
                <a:prstClr val="white"/>
              </a:solidFill>
              <a:latin typeface="微软雅黑" panose="020B0503020204020204" pitchFamily="34" charset="-122"/>
              <a:ea typeface="微软雅黑" panose="020B0503020204020204" pitchFamily="34" charset="-122"/>
              <a:cs typeface="+mn-cs"/>
            </a:rPr>
            <a:t>5%</a:t>
          </a:r>
          <a:r>
            <a:rPr lang="zh-CN" altLang="en-US" sz="2400" b="0" kern="1200" dirty="0">
              <a:solidFill>
                <a:prstClr val="white"/>
              </a:solidFill>
              <a:latin typeface="微软雅黑" panose="020B0503020204020204" pitchFamily="34" charset="-122"/>
              <a:ea typeface="微软雅黑" panose="020B0503020204020204" pitchFamily="34" charset="-122"/>
              <a:cs typeface="+mn-cs"/>
            </a:rPr>
            <a:t>）</a:t>
          </a:r>
        </a:p>
      </dsp:txBody>
      <dsp:txXfrm>
        <a:off x="48120" y="1186057"/>
        <a:ext cx="2192045" cy="1166916"/>
      </dsp:txXfrm>
    </dsp:sp>
    <dsp:sp modelId="{AF3DA41E-0875-4124-B39E-ABFB6E994552}">
      <dsp:nvSpPr>
        <dsp:cNvPr id="0" name=""/>
        <dsp:cNvSpPr/>
      </dsp:nvSpPr>
      <dsp:spPr>
        <a:xfrm>
          <a:off x="489921" y="2570833"/>
          <a:ext cx="711852" cy="130976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微软雅黑" panose="020B0503020204020204" pitchFamily="34" charset="-122"/>
              <a:ea typeface="微软雅黑" panose="020B0503020204020204" pitchFamily="34" charset="-122"/>
            </a:rPr>
            <a:t>混凝土工程</a:t>
          </a:r>
        </a:p>
      </dsp:txBody>
      <dsp:txXfrm>
        <a:off x="510770" y="2591682"/>
        <a:ext cx="670154" cy="1268069"/>
      </dsp:txXfrm>
    </dsp:sp>
    <dsp:sp modelId="{F88E6528-8DB8-3E4F-99E9-FEC49834CBE9}">
      <dsp:nvSpPr>
        <dsp:cNvPr id="0" name=""/>
        <dsp:cNvSpPr/>
      </dsp:nvSpPr>
      <dsp:spPr>
        <a:xfrm>
          <a:off x="2326863" y="1132612"/>
          <a:ext cx="3526131" cy="1255674"/>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622300">
            <a:lnSpc>
              <a:spcPct val="90000"/>
            </a:lnSpc>
            <a:spcBef>
              <a:spcPct val="0"/>
            </a:spcBef>
            <a:spcAft>
              <a:spcPts val="0"/>
            </a:spcAft>
            <a:buNone/>
          </a:pPr>
          <a:r>
            <a:rPr lang="zh-CN" altLang="en-US" sz="2400" b="0" kern="1200" dirty="0">
              <a:solidFill>
                <a:schemeClr val="bg1"/>
              </a:solidFill>
              <a:latin typeface="微软雅黑" panose="020B0503020204020204" pitchFamily="34" charset="-122"/>
              <a:ea typeface="微软雅黑" panose="020B0503020204020204" pitchFamily="34" charset="-122"/>
              <a:cs typeface="+mn-cs"/>
            </a:rPr>
            <a:t>软景实测（</a:t>
          </a:r>
          <a:r>
            <a:rPr lang="en-US" altLang="en-US" sz="2400" b="0" kern="1200" dirty="0">
              <a:solidFill>
                <a:schemeClr val="bg1"/>
              </a:solidFill>
              <a:latin typeface="微软雅黑" panose="020B0503020204020204" pitchFamily="34" charset="-122"/>
              <a:ea typeface="微软雅黑" panose="020B0503020204020204" pitchFamily="34" charset="-122"/>
              <a:cs typeface="+mn-cs"/>
            </a:rPr>
            <a:t>45%</a:t>
          </a:r>
          <a:r>
            <a:rPr lang="zh-CN" altLang="en-US" sz="2400" b="0" kern="1200" dirty="0">
              <a:solidFill>
                <a:schemeClr val="bg1"/>
              </a:solidFill>
              <a:latin typeface="微软雅黑" panose="020B0503020204020204" pitchFamily="34" charset="-122"/>
              <a:ea typeface="微软雅黑" panose="020B0503020204020204" pitchFamily="34" charset="-122"/>
              <a:cs typeface="+mn-cs"/>
            </a:rPr>
            <a:t>）</a:t>
          </a:r>
          <a:endParaRPr lang="en-US" altLang="zh-CN" sz="2400" b="0" kern="1200" dirty="0">
            <a:solidFill>
              <a:schemeClr val="bg1"/>
            </a:solidFill>
            <a:latin typeface="微软雅黑" panose="020B0503020204020204" pitchFamily="34" charset="-122"/>
            <a:ea typeface="微软雅黑" panose="020B0503020204020204" pitchFamily="34" charset="-122"/>
            <a:cs typeface="+mn-cs"/>
          </a:endParaRPr>
        </a:p>
      </dsp:txBody>
      <dsp:txXfrm>
        <a:off x="2363640" y="1169389"/>
        <a:ext cx="3452577" cy="1182120"/>
      </dsp:txXfrm>
    </dsp:sp>
    <dsp:sp modelId="{091680C6-AA2F-8F4F-9A7F-DDB4A415790D}">
      <dsp:nvSpPr>
        <dsp:cNvPr id="0" name=""/>
        <dsp:cNvSpPr/>
      </dsp:nvSpPr>
      <dsp:spPr>
        <a:xfrm>
          <a:off x="1223240" y="2577893"/>
          <a:ext cx="711852" cy="1309767"/>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土层标高</a:t>
          </a:r>
        </a:p>
      </dsp:txBody>
      <dsp:txXfrm>
        <a:off x="1244089" y="2598742"/>
        <a:ext cx="670154" cy="1268069"/>
      </dsp:txXfrm>
    </dsp:sp>
    <dsp:sp modelId="{EC8814E5-BC96-9E45-B70C-22C0EDCF8509}">
      <dsp:nvSpPr>
        <dsp:cNvPr id="0" name=""/>
        <dsp:cNvSpPr/>
      </dsp:nvSpPr>
      <dsp:spPr>
        <a:xfrm>
          <a:off x="2057126" y="2606150"/>
          <a:ext cx="711852" cy="1309767"/>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土壤检测</a:t>
          </a:r>
        </a:p>
      </dsp:txBody>
      <dsp:txXfrm>
        <a:off x="2077975" y="2626999"/>
        <a:ext cx="670154" cy="1268069"/>
      </dsp:txXfrm>
    </dsp:sp>
    <dsp:sp modelId="{7592A911-BBEE-C64C-A117-C661BA255173}">
      <dsp:nvSpPr>
        <dsp:cNvPr id="0" name=""/>
        <dsp:cNvSpPr/>
      </dsp:nvSpPr>
      <dsp:spPr>
        <a:xfrm>
          <a:off x="2896280" y="2603224"/>
          <a:ext cx="711852" cy="1309767"/>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乔木</a:t>
          </a:r>
        </a:p>
      </dsp:txBody>
      <dsp:txXfrm>
        <a:off x="2917129" y="2624073"/>
        <a:ext cx="670154" cy="1268069"/>
      </dsp:txXfrm>
    </dsp:sp>
    <dsp:sp modelId="{7EE9674E-8D31-D642-B316-FE3A5F7A7B17}">
      <dsp:nvSpPr>
        <dsp:cNvPr id="0" name=""/>
        <dsp:cNvSpPr/>
      </dsp:nvSpPr>
      <dsp:spPr>
        <a:xfrm>
          <a:off x="3738430" y="2606150"/>
          <a:ext cx="711852" cy="1309767"/>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球类灌木</a:t>
          </a:r>
        </a:p>
      </dsp:txBody>
      <dsp:txXfrm>
        <a:off x="3759279" y="2626999"/>
        <a:ext cx="670154" cy="1268069"/>
      </dsp:txXfrm>
    </dsp:sp>
    <dsp:sp modelId="{7FC787E4-1850-3141-9038-2081F0FE0AC9}">
      <dsp:nvSpPr>
        <dsp:cNvPr id="0" name=""/>
        <dsp:cNvSpPr/>
      </dsp:nvSpPr>
      <dsp:spPr>
        <a:xfrm>
          <a:off x="4471126" y="2605463"/>
          <a:ext cx="911620" cy="1309767"/>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灌木林（地被）</a:t>
          </a:r>
        </a:p>
      </dsp:txBody>
      <dsp:txXfrm>
        <a:off x="4497826" y="2632163"/>
        <a:ext cx="858220" cy="1256367"/>
      </dsp:txXfrm>
    </dsp:sp>
    <dsp:sp modelId="{F912D6F8-7D8A-EC49-979F-53F0E0E2D76A}">
      <dsp:nvSpPr>
        <dsp:cNvPr id="0" name=""/>
        <dsp:cNvSpPr/>
      </dsp:nvSpPr>
      <dsp:spPr>
        <a:xfrm>
          <a:off x="5395973" y="2606150"/>
          <a:ext cx="711852" cy="1309767"/>
        </a:xfrm>
        <a:prstGeom prst="roundRect">
          <a:avLst>
            <a:gd name="adj" fmla="val 10000"/>
          </a:avLst>
        </a:prstGeom>
        <a:solidFill>
          <a:srgbClr val="002060"/>
        </a:solidFill>
        <a:ln w="254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草坪</a:t>
          </a:r>
        </a:p>
      </dsp:txBody>
      <dsp:txXfrm>
        <a:off x="5416822" y="2626999"/>
        <a:ext cx="670154" cy="1268069"/>
      </dsp:txXfrm>
    </dsp:sp>
    <dsp:sp modelId="{37E03521-9345-4E6D-8876-39C4E8E930DB}">
      <dsp:nvSpPr>
        <dsp:cNvPr id="0" name=""/>
        <dsp:cNvSpPr/>
      </dsp:nvSpPr>
      <dsp:spPr>
        <a:xfrm>
          <a:off x="7016435" y="1149753"/>
          <a:ext cx="3575933" cy="1254560"/>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0" kern="1200" dirty="0">
              <a:solidFill>
                <a:schemeClr val="bg1"/>
              </a:solidFill>
              <a:latin typeface="微软雅黑" panose="020B0503020204020204" pitchFamily="34" charset="-122"/>
              <a:ea typeface="微软雅黑" panose="020B0503020204020204" pitchFamily="34" charset="-122"/>
              <a:cs typeface="+mn-cs"/>
            </a:rPr>
            <a:t>硬景实测（</a:t>
          </a:r>
          <a:r>
            <a:rPr lang="en-US" altLang="en-US" sz="2400" b="0" kern="1200" dirty="0">
              <a:solidFill>
                <a:schemeClr val="bg1"/>
              </a:solidFill>
              <a:latin typeface="微软雅黑" panose="020B0503020204020204" pitchFamily="34" charset="-122"/>
              <a:ea typeface="微软雅黑" panose="020B0503020204020204" pitchFamily="34" charset="-122"/>
              <a:cs typeface="+mn-cs"/>
            </a:rPr>
            <a:t>50%</a:t>
          </a:r>
          <a:r>
            <a:rPr lang="zh-CN" altLang="en-US" sz="2400" b="0" kern="1200" dirty="0">
              <a:solidFill>
                <a:schemeClr val="bg1"/>
              </a:solidFill>
              <a:latin typeface="微软雅黑" panose="020B0503020204020204" pitchFamily="34" charset="-122"/>
              <a:ea typeface="微软雅黑" panose="020B0503020204020204" pitchFamily="34" charset="-122"/>
              <a:cs typeface="+mn-cs"/>
            </a:rPr>
            <a:t>）</a:t>
          </a:r>
        </a:p>
      </dsp:txBody>
      <dsp:txXfrm>
        <a:off x="7053180" y="1186498"/>
        <a:ext cx="3502443" cy="1181070"/>
      </dsp:txXfrm>
    </dsp:sp>
    <dsp:sp modelId="{DACDDE44-ED8F-FA49-BF01-1E92BE6B8B16}">
      <dsp:nvSpPr>
        <dsp:cNvPr id="0" name=""/>
        <dsp:cNvSpPr/>
      </dsp:nvSpPr>
      <dsp:spPr>
        <a:xfrm>
          <a:off x="6374303" y="2598063"/>
          <a:ext cx="711852" cy="130976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沥青路面</a:t>
          </a:r>
        </a:p>
      </dsp:txBody>
      <dsp:txXfrm>
        <a:off x="6395152" y="2618912"/>
        <a:ext cx="670154" cy="1268069"/>
      </dsp:txXfrm>
    </dsp:sp>
    <dsp:sp modelId="{BFDA4FF8-9129-9644-8895-FCECBAC1B583}">
      <dsp:nvSpPr>
        <dsp:cNvPr id="0" name=""/>
        <dsp:cNvSpPr/>
      </dsp:nvSpPr>
      <dsp:spPr>
        <a:xfrm>
          <a:off x="7152152" y="2606150"/>
          <a:ext cx="711852" cy="130976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石材、仿石材</a:t>
          </a:r>
        </a:p>
      </dsp:txBody>
      <dsp:txXfrm>
        <a:off x="7173001" y="2626999"/>
        <a:ext cx="670154" cy="1268069"/>
      </dsp:txXfrm>
    </dsp:sp>
    <dsp:sp modelId="{D9C35995-FFC5-9141-9F58-BA83C950E59B}">
      <dsp:nvSpPr>
        <dsp:cNvPr id="0" name=""/>
        <dsp:cNvSpPr/>
      </dsp:nvSpPr>
      <dsp:spPr>
        <a:xfrm>
          <a:off x="8206990" y="2606150"/>
          <a:ext cx="886392" cy="130976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水泥砖、烧结砖、透水砖</a:t>
          </a:r>
          <a:endParaRPr lang="zh-CN" altLang="en-US" sz="3200" b="0" kern="1200" dirty="0">
            <a:solidFill>
              <a:schemeClr val="bg1"/>
            </a:solidFill>
            <a:latin typeface="微软雅黑" panose="020B0503020204020204" pitchFamily="34" charset="-122"/>
            <a:ea typeface="微软雅黑" panose="020B0503020204020204" pitchFamily="34" charset="-122"/>
            <a:cs typeface="+mn-cs"/>
          </a:endParaRPr>
        </a:p>
      </dsp:txBody>
      <dsp:txXfrm>
        <a:off x="8232952" y="2632112"/>
        <a:ext cx="834468" cy="1257843"/>
      </dsp:txXfrm>
    </dsp:sp>
    <dsp:sp modelId="{625B23AC-5CB8-7342-8CF3-3EF1A3B21F18}">
      <dsp:nvSpPr>
        <dsp:cNvPr id="0" name=""/>
        <dsp:cNvSpPr/>
      </dsp:nvSpPr>
      <dsp:spPr>
        <a:xfrm>
          <a:off x="9368783" y="2583747"/>
          <a:ext cx="711852" cy="1309767"/>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侧石、路缘石</a:t>
          </a:r>
        </a:p>
      </dsp:txBody>
      <dsp:txXfrm>
        <a:off x="9389632" y="2604596"/>
        <a:ext cx="670154" cy="12680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21E4C3-2060-4935-ABA1-0EAD0AB39247}">
      <dsp:nvSpPr>
        <dsp:cNvPr id="0" name=""/>
        <dsp:cNvSpPr/>
      </dsp:nvSpPr>
      <dsp:spPr>
        <a:xfrm>
          <a:off x="3896327" y="154686"/>
          <a:ext cx="2211497" cy="1006005"/>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zh-CN" altLang="en-US" sz="3200" b="0" kern="1200" dirty="0">
              <a:solidFill>
                <a:schemeClr val="bg1"/>
              </a:solidFill>
              <a:latin typeface="微软雅黑" panose="020B0503020204020204" pitchFamily="34" charset="-122"/>
              <a:ea typeface="微软雅黑" panose="020B0503020204020204" pitchFamily="34" charset="-122"/>
            </a:rPr>
            <a:t>管理行为</a:t>
          </a:r>
        </a:p>
      </dsp:txBody>
      <dsp:txXfrm>
        <a:off x="3925792" y="184151"/>
        <a:ext cx="2152567" cy="947075"/>
      </dsp:txXfrm>
    </dsp:sp>
    <dsp:sp modelId="{42127D85-85FD-44A9-869D-B480913BA8A6}">
      <dsp:nvSpPr>
        <dsp:cNvPr id="0" name=""/>
        <dsp:cNvSpPr/>
      </dsp:nvSpPr>
      <dsp:spPr>
        <a:xfrm>
          <a:off x="922049" y="1160692"/>
          <a:ext cx="4080026" cy="441314"/>
        </a:xfrm>
        <a:custGeom>
          <a:avLst/>
          <a:gdLst/>
          <a:ahLst/>
          <a:cxnLst/>
          <a:rect l="0" t="0" r="0" b="0"/>
          <a:pathLst>
            <a:path>
              <a:moveTo>
                <a:pt x="4080026" y="0"/>
              </a:moveTo>
              <a:lnTo>
                <a:pt x="4080026" y="220657"/>
              </a:lnTo>
              <a:lnTo>
                <a:pt x="0" y="220657"/>
              </a:lnTo>
              <a:lnTo>
                <a:pt x="0" y="4413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5B966AF-0CDF-484E-ADBE-B90E5F5B03BB}">
      <dsp:nvSpPr>
        <dsp:cNvPr id="0" name=""/>
        <dsp:cNvSpPr/>
      </dsp:nvSpPr>
      <dsp:spPr>
        <a:xfrm>
          <a:off x="0" y="1602006"/>
          <a:ext cx="1844098" cy="1006005"/>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施工启动管理（</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20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dsp:txBody>
      <dsp:txXfrm>
        <a:off x="29465" y="1631471"/>
        <a:ext cx="1785168" cy="947075"/>
      </dsp:txXfrm>
    </dsp:sp>
    <dsp:sp modelId="{2188E7F5-EFC3-407A-89A5-BEA11A6A1896}">
      <dsp:nvSpPr>
        <dsp:cNvPr id="0" name=""/>
        <dsp:cNvSpPr/>
      </dsp:nvSpPr>
      <dsp:spPr>
        <a:xfrm>
          <a:off x="3046159" y="1160692"/>
          <a:ext cx="1955916" cy="441314"/>
        </a:xfrm>
        <a:custGeom>
          <a:avLst/>
          <a:gdLst/>
          <a:ahLst/>
          <a:cxnLst/>
          <a:rect l="0" t="0" r="0" b="0"/>
          <a:pathLst>
            <a:path>
              <a:moveTo>
                <a:pt x="1955916" y="0"/>
              </a:moveTo>
              <a:lnTo>
                <a:pt x="1955916" y="220657"/>
              </a:lnTo>
              <a:lnTo>
                <a:pt x="0" y="220657"/>
              </a:lnTo>
              <a:lnTo>
                <a:pt x="0" y="4413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8DFE60E-6EA8-4E80-9FB3-E279C0A21FBE}">
      <dsp:nvSpPr>
        <dsp:cNvPr id="0" name=""/>
        <dsp:cNvSpPr/>
      </dsp:nvSpPr>
      <dsp:spPr>
        <a:xfrm>
          <a:off x="2291655" y="1602006"/>
          <a:ext cx="1509008" cy="1006005"/>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材料管理</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30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p>
      </dsp:txBody>
      <dsp:txXfrm>
        <a:off x="2321120" y="1631471"/>
        <a:ext cx="1450078" cy="947075"/>
      </dsp:txXfrm>
    </dsp:sp>
    <dsp:sp modelId="{55B8448C-64FA-43B8-8CE6-4B60E44E818F}">
      <dsp:nvSpPr>
        <dsp:cNvPr id="0" name=""/>
        <dsp:cNvSpPr/>
      </dsp:nvSpPr>
      <dsp:spPr>
        <a:xfrm>
          <a:off x="4956356" y="1160692"/>
          <a:ext cx="91440" cy="441314"/>
        </a:xfrm>
        <a:custGeom>
          <a:avLst/>
          <a:gdLst/>
          <a:ahLst/>
          <a:cxnLst/>
          <a:rect l="0" t="0" r="0" b="0"/>
          <a:pathLst>
            <a:path>
              <a:moveTo>
                <a:pt x="45720" y="0"/>
              </a:moveTo>
              <a:lnTo>
                <a:pt x="45720" y="220657"/>
              </a:lnTo>
              <a:lnTo>
                <a:pt x="51514" y="220657"/>
              </a:lnTo>
              <a:lnTo>
                <a:pt x="51514" y="4413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1D4AAEF-15D0-4EE7-A8F5-25740D7CB538}">
      <dsp:nvSpPr>
        <dsp:cNvPr id="0" name=""/>
        <dsp:cNvSpPr/>
      </dsp:nvSpPr>
      <dsp:spPr>
        <a:xfrm>
          <a:off x="4253366" y="1602006"/>
          <a:ext cx="1509008" cy="1006005"/>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样板管理</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20%</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p>
      </dsp:txBody>
      <dsp:txXfrm>
        <a:off x="4282831" y="1631471"/>
        <a:ext cx="1450078" cy="947075"/>
      </dsp:txXfrm>
    </dsp:sp>
    <dsp:sp modelId="{D7532BB3-D0EE-4B12-86B2-316501F8DCCA}">
      <dsp:nvSpPr>
        <dsp:cNvPr id="0" name=""/>
        <dsp:cNvSpPr/>
      </dsp:nvSpPr>
      <dsp:spPr>
        <a:xfrm>
          <a:off x="5002076" y="1160692"/>
          <a:ext cx="2192076" cy="441314"/>
        </a:xfrm>
        <a:custGeom>
          <a:avLst/>
          <a:gdLst/>
          <a:ahLst/>
          <a:cxnLst/>
          <a:rect l="0" t="0" r="0" b="0"/>
          <a:pathLst>
            <a:path>
              <a:moveTo>
                <a:pt x="0" y="0"/>
              </a:moveTo>
              <a:lnTo>
                <a:pt x="0" y="220657"/>
              </a:lnTo>
              <a:lnTo>
                <a:pt x="2192076" y="220657"/>
              </a:lnTo>
              <a:lnTo>
                <a:pt x="2192076" y="4413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E46CF1-9EA1-4076-A86E-74C3BDC0660C}">
      <dsp:nvSpPr>
        <dsp:cNvPr id="0" name=""/>
        <dsp:cNvSpPr/>
      </dsp:nvSpPr>
      <dsp:spPr>
        <a:xfrm>
          <a:off x="6215077" y="1602006"/>
          <a:ext cx="1958149" cy="1006005"/>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隐蔽工程管理</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2</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rPr>
            <a:t>）</a:t>
          </a:r>
          <a:endParaRPr lang="zh-CN" altLang="en-US" sz="2000" b="0" kern="1200" dirty="0">
            <a:solidFill>
              <a:schemeClr val="bg1"/>
            </a:solidFill>
            <a:latin typeface="微软雅黑" panose="020B0503020204020204" pitchFamily="34" charset="-122"/>
            <a:ea typeface="微软雅黑" panose="020B0503020204020204" pitchFamily="34" charset="-122"/>
            <a:cs typeface="+mn-cs"/>
          </a:endParaRPr>
        </a:p>
      </dsp:txBody>
      <dsp:txXfrm>
        <a:off x="6244542" y="1631471"/>
        <a:ext cx="1899219" cy="947075"/>
      </dsp:txXfrm>
    </dsp:sp>
    <dsp:sp modelId="{D6F9DEB9-4DAB-41EF-B6FD-C694F945573A}">
      <dsp:nvSpPr>
        <dsp:cNvPr id="0" name=""/>
        <dsp:cNvSpPr/>
      </dsp:nvSpPr>
      <dsp:spPr>
        <a:xfrm>
          <a:off x="5002076" y="1160692"/>
          <a:ext cx="4314843" cy="441314"/>
        </a:xfrm>
        <a:custGeom>
          <a:avLst/>
          <a:gdLst/>
          <a:ahLst/>
          <a:cxnLst/>
          <a:rect l="0" t="0" r="0" b="0"/>
          <a:pathLst>
            <a:path>
              <a:moveTo>
                <a:pt x="0" y="0"/>
              </a:moveTo>
              <a:lnTo>
                <a:pt x="0" y="220657"/>
              </a:lnTo>
              <a:lnTo>
                <a:pt x="4314843" y="220657"/>
              </a:lnTo>
              <a:lnTo>
                <a:pt x="4314843" y="4413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814F89-9355-4036-9E40-6906A1379CA2}">
      <dsp:nvSpPr>
        <dsp:cNvPr id="0" name=""/>
        <dsp:cNvSpPr/>
      </dsp:nvSpPr>
      <dsp:spPr>
        <a:xfrm>
          <a:off x="8562415" y="1602006"/>
          <a:ext cx="1509008" cy="1006005"/>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试验专项</a:t>
          </a:r>
          <a:endParaRPr lang="en-US" altLang="zh-CN" sz="20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622300">
            <a:lnSpc>
              <a:spcPct val="90000"/>
            </a:lnSpc>
            <a:spcBef>
              <a:spcPct val="0"/>
            </a:spcBef>
            <a:spcAft>
              <a:spcPts val="0"/>
            </a:spcAft>
            <a:buNone/>
          </a:pP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r>
            <a:rPr lang="en-US" altLang="zh-CN" sz="2000" b="0" kern="1200" dirty="0">
              <a:solidFill>
                <a:schemeClr val="bg1"/>
              </a:solidFill>
              <a:latin typeface="微软雅黑" panose="020B0503020204020204" pitchFamily="34" charset="-122"/>
              <a:ea typeface="微软雅黑" panose="020B0503020204020204" pitchFamily="34" charset="-122"/>
              <a:cs typeface="+mn-cs"/>
            </a:rPr>
            <a:t>10</a:t>
          </a:r>
          <a:r>
            <a:rPr lang="en-US" altLang="en-US" sz="20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2000" b="0" kern="1200" dirty="0">
              <a:solidFill>
                <a:schemeClr val="bg1"/>
              </a:solidFill>
              <a:latin typeface="微软雅黑" panose="020B0503020204020204" pitchFamily="34" charset="-122"/>
              <a:ea typeface="微软雅黑" panose="020B0503020204020204" pitchFamily="34" charset="-122"/>
              <a:cs typeface="+mn-cs"/>
            </a:rPr>
            <a:t>）</a:t>
          </a:r>
        </a:p>
      </dsp:txBody>
      <dsp:txXfrm>
        <a:off x="8591880" y="1631471"/>
        <a:ext cx="1450078" cy="9470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FF8E72-C3A5-48EA-97F7-44B77BB61859}">
      <dsp:nvSpPr>
        <dsp:cNvPr id="0" name=""/>
        <dsp:cNvSpPr/>
      </dsp:nvSpPr>
      <dsp:spPr>
        <a:xfrm>
          <a:off x="4002578" y="357057"/>
          <a:ext cx="1888600" cy="99678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zh-CN" altLang="en-US" sz="2800" b="0" kern="1200" dirty="0">
              <a:solidFill>
                <a:schemeClr val="bg1"/>
              </a:solidFill>
              <a:latin typeface="微软雅黑" panose="020B0503020204020204" pitchFamily="34" charset="-122"/>
              <a:ea typeface="微软雅黑" panose="020B0503020204020204" pitchFamily="34" charset="-122"/>
            </a:rPr>
            <a:t>安全文明</a:t>
          </a:r>
        </a:p>
      </dsp:txBody>
      <dsp:txXfrm>
        <a:off x="4031773" y="386252"/>
        <a:ext cx="1830210" cy="938393"/>
      </dsp:txXfrm>
    </dsp:sp>
    <dsp:sp modelId="{E2DBC3D1-41A2-470A-9178-8B7D50F77F7F}">
      <dsp:nvSpPr>
        <dsp:cNvPr id="0" name=""/>
        <dsp:cNvSpPr/>
      </dsp:nvSpPr>
      <dsp:spPr>
        <a:xfrm>
          <a:off x="867137" y="1353840"/>
          <a:ext cx="4079741" cy="398713"/>
        </a:xfrm>
        <a:custGeom>
          <a:avLst/>
          <a:gdLst/>
          <a:ahLst/>
          <a:cxnLst/>
          <a:rect l="0" t="0" r="0" b="0"/>
          <a:pathLst>
            <a:path>
              <a:moveTo>
                <a:pt x="4079741" y="0"/>
              </a:moveTo>
              <a:lnTo>
                <a:pt x="4079741" y="199356"/>
              </a:lnTo>
              <a:lnTo>
                <a:pt x="0" y="199356"/>
              </a:lnTo>
              <a:lnTo>
                <a:pt x="0" y="398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196617-CC57-42E6-B56D-FA9953B94732}">
      <dsp:nvSpPr>
        <dsp:cNvPr id="0" name=""/>
        <dsp:cNvSpPr/>
      </dsp:nvSpPr>
      <dsp:spPr>
        <a:xfrm>
          <a:off x="5849" y="1752554"/>
          <a:ext cx="1722575" cy="99678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622300">
            <a:lnSpc>
              <a:spcPct val="90000"/>
            </a:lnSpc>
            <a:spcBef>
              <a:spcPct val="0"/>
            </a:spcBef>
            <a:spcAft>
              <a:spcPts val="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安全帽、临边及洞口防护（</a:t>
          </a:r>
          <a:r>
            <a:rPr lang="en-US" altLang="en-US" sz="1800" b="0" kern="1200" dirty="0">
              <a:solidFill>
                <a:schemeClr val="bg1"/>
              </a:solidFill>
              <a:latin typeface="微软雅黑" panose="020B0503020204020204" pitchFamily="34" charset="-122"/>
              <a:ea typeface="微软雅黑" panose="020B0503020204020204" pitchFamily="34" charset="-122"/>
              <a:cs typeface="+mn-cs"/>
            </a:rPr>
            <a:t>25%</a:t>
          </a:r>
          <a:r>
            <a:rPr lang="zh-CN" altLang="en-US" sz="1800" b="0" kern="1200" dirty="0">
              <a:solidFill>
                <a:schemeClr val="bg1"/>
              </a:solidFill>
              <a:latin typeface="微软雅黑" panose="020B0503020204020204" pitchFamily="34" charset="-122"/>
              <a:ea typeface="微软雅黑" panose="020B0503020204020204" pitchFamily="34" charset="-122"/>
              <a:cs typeface="+mn-cs"/>
            </a:rPr>
            <a:t>）</a:t>
          </a:r>
          <a:endParaRPr lang="en-US" altLang="zh-CN" sz="1800" b="0" kern="1200" dirty="0">
            <a:solidFill>
              <a:schemeClr val="bg1"/>
            </a:solidFill>
            <a:latin typeface="微软雅黑" panose="020B0503020204020204" pitchFamily="34" charset="-122"/>
            <a:ea typeface="微软雅黑" panose="020B0503020204020204" pitchFamily="34" charset="-122"/>
            <a:cs typeface="+mn-cs"/>
          </a:endParaRPr>
        </a:p>
      </dsp:txBody>
      <dsp:txXfrm>
        <a:off x="35044" y="1781749"/>
        <a:ext cx="1664185" cy="938393"/>
      </dsp:txXfrm>
    </dsp:sp>
    <dsp:sp modelId="{BDC9C238-FC4A-40FD-A7F9-3DEFA3395F8B}">
      <dsp:nvSpPr>
        <dsp:cNvPr id="0" name=""/>
        <dsp:cNvSpPr/>
      </dsp:nvSpPr>
      <dsp:spPr>
        <a:xfrm>
          <a:off x="2924565" y="1353840"/>
          <a:ext cx="2022313" cy="398713"/>
        </a:xfrm>
        <a:custGeom>
          <a:avLst/>
          <a:gdLst/>
          <a:ahLst/>
          <a:cxnLst/>
          <a:rect l="0" t="0" r="0" b="0"/>
          <a:pathLst>
            <a:path>
              <a:moveTo>
                <a:pt x="2022313" y="0"/>
              </a:moveTo>
              <a:lnTo>
                <a:pt x="2022313" y="199356"/>
              </a:lnTo>
              <a:lnTo>
                <a:pt x="0" y="199356"/>
              </a:lnTo>
              <a:lnTo>
                <a:pt x="0" y="398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1B78196-A6AD-4A2F-B427-5ABF6215F12A}">
      <dsp:nvSpPr>
        <dsp:cNvPr id="0" name=""/>
        <dsp:cNvSpPr/>
      </dsp:nvSpPr>
      <dsp:spPr>
        <a:xfrm>
          <a:off x="2176977" y="1752554"/>
          <a:ext cx="1495174" cy="99678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防火、施工用电（</a:t>
          </a:r>
          <a:r>
            <a:rPr lang="en-US" altLang="en-US" sz="1800" b="0" kern="1200" dirty="0">
              <a:solidFill>
                <a:schemeClr val="bg1"/>
              </a:solidFill>
              <a:latin typeface="微软雅黑" panose="020B0503020204020204" pitchFamily="34" charset="-122"/>
              <a:ea typeface="微软雅黑" panose="020B0503020204020204" pitchFamily="34" charset="-122"/>
              <a:cs typeface="+mn-cs"/>
            </a:rPr>
            <a:t>30%</a:t>
          </a:r>
          <a:r>
            <a:rPr lang="zh-CN" altLang="en-US" sz="1800" b="0" kern="1200" dirty="0">
              <a:solidFill>
                <a:schemeClr val="bg1"/>
              </a:solidFill>
              <a:latin typeface="微软雅黑" panose="020B0503020204020204" pitchFamily="34" charset="-122"/>
              <a:ea typeface="微软雅黑" panose="020B0503020204020204" pitchFamily="34" charset="-122"/>
              <a:cs typeface="+mn-cs"/>
            </a:rPr>
            <a:t>）</a:t>
          </a:r>
        </a:p>
      </dsp:txBody>
      <dsp:txXfrm>
        <a:off x="2206172" y="1781749"/>
        <a:ext cx="1436784" cy="938393"/>
      </dsp:txXfrm>
    </dsp:sp>
    <dsp:sp modelId="{20F4D2A0-6448-4730-9630-118B388D8E07}">
      <dsp:nvSpPr>
        <dsp:cNvPr id="0" name=""/>
        <dsp:cNvSpPr/>
      </dsp:nvSpPr>
      <dsp:spPr>
        <a:xfrm>
          <a:off x="4822572" y="1353840"/>
          <a:ext cx="91440" cy="398713"/>
        </a:xfrm>
        <a:custGeom>
          <a:avLst/>
          <a:gdLst/>
          <a:ahLst/>
          <a:cxnLst/>
          <a:rect l="0" t="0" r="0" b="0"/>
          <a:pathLst>
            <a:path>
              <a:moveTo>
                <a:pt x="124306" y="0"/>
              </a:moveTo>
              <a:lnTo>
                <a:pt x="124306" y="199356"/>
              </a:lnTo>
              <a:lnTo>
                <a:pt x="45720" y="199356"/>
              </a:lnTo>
              <a:lnTo>
                <a:pt x="45720" y="398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E98B10-D64C-4971-BE6E-E76FA18413E4}">
      <dsp:nvSpPr>
        <dsp:cNvPr id="0" name=""/>
        <dsp:cNvSpPr/>
      </dsp:nvSpPr>
      <dsp:spPr>
        <a:xfrm>
          <a:off x="4120704" y="1752554"/>
          <a:ext cx="1495174" cy="99678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机械设备</a:t>
          </a:r>
          <a:endParaRPr lang="en-US" altLang="zh-CN" sz="1800" b="0" kern="1200" dirty="0">
            <a:solidFill>
              <a:schemeClr val="bg1"/>
            </a:solidFill>
            <a:latin typeface="微软雅黑" panose="020B0503020204020204" pitchFamily="34" charset="-122"/>
            <a:ea typeface="微软雅黑" panose="020B0503020204020204" pitchFamily="34" charset="-122"/>
            <a:cs typeface="+mn-cs"/>
          </a:endParaRPr>
        </a:p>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a:t>
          </a:r>
          <a:r>
            <a:rPr lang="en-US" altLang="en-US" sz="1800" b="0" kern="1200" dirty="0">
              <a:solidFill>
                <a:schemeClr val="bg1"/>
              </a:solidFill>
              <a:latin typeface="微软雅黑" panose="020B0503020204020204" pitchFamily="34" charset="-122"/>
              <a:ea typeface="微软雅黑" panose="020B0503020204020204" pitchFamily="34" charset="-122"/>
              <a:cs typeface="+mn-cs"/>
            </a:rPr>
            <a:t>20%</a:t>
          </a:r>
          <a:r>
            <a:rPr lang="zh-CN" altLang="en-US" sz="1800" b="0" kern="1200" dirty="0">
              <a:solidFill>
                <a:schemeClr val="bg1"/>
              </a:solidFill>
              <a:latin typeface="微软雅黑" panose="020B0503020204020204" pitchFamily="34" charset="-122"/>
              <a:ea typeface="微软雅黑" panose="020B0503020204020204" pitchFamily="34" charset="-122"/>
              <a:cs typeface="+mn-cs"/>
            </a:rPr>
            <a:t>）</a:t>
          </a:r>
        </a:p>
      </dsp:txBody>
      <dsp:txXfrm>
        <a:off x="4149899" y="1781749"/>
        <a:ext cx="1436784" cy="938393"/>
      </dsp:txXfrm>
    </dsp:sp>
    <dsp:sp modelId="{5D6A60B7-8750-403B-B0BA-A6FB918E9C5B}">
      <dsp:nvSpPr>
        <dsp:cNvPr id="0" name=""/>
        <dsp:cNvSpPr/>
      </dsp:nvSpPr>
      <dsp:spPr>
        <a:xfrm>
          <a:off x="4946878" y="1353840"/>
          <a:ext cx="1865140" cy="398713"/>
        </a:xfrm>
        <a:custGeom>
          <a:avLst/>
          <a:gdLst/>
          <a:ahLst/>
          <a:cxnLst/>
          <a:rect l="0" t="0" r="0" b="0"/>
          <a:pathLst>
            <a:path>
              <a:moveTo>
                <a:pt x="0" y="0"/>
              </a:moveTo>
              <a:lnTo>
                <a:pt x="0" y="199356"/>
              </a:lnTo>
              <a:lnTo>
                <a:pt x="1865140" y="199356"/>
              </a:lnTo>
              <a:lnTo>
                <a:pt x="1865140" y="398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902715A-E4E6-40FD-8B11-D8B4F0581BAD}">
      <dsp:nvSpPr>
        <dsp:cNvPr id="0" name=""/>
        <dsp:cNvSpPr/>
      </dsp:nvSpPr>
      <dsp:spPr>
        <a:xfrm>
          <a:off x="6064431" y="1752554"/>
          <a:ext cx="1495174" cy="99678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prstClr val="white"/>
              </a:solidFill>
              <a:latin typeface="微软雅黑" panose="020B0503020204020204" pitchFamily="34" charset="-122"/>
              <a:ea typeface="微软雅黑" panose="020B0503020204020204" pitchFamily="34" charset="-122"/>
              <a:cs typeface="+mn-cs"/>
            </a:rPr>
            <a:t>施工围挡（</a:t>
          </a:r>
          <a:r>
            <a:rPr lang="en-US" altLang="en-US" sz="1800" b="0" kern="1200" dirty="0">
              <a:solidFill>
                <a:prstClr val="white"/>
              </a:solidFill>
              <a:latin typeface="微软雅黑" panose="020B0503020204020204" pitchFamily="34" charset="-122"/>
              <a:ea typeface="微软雅黑" panose="020B0503020204020204" pitchFamily="34" charset="-122"/>
              <a:cs typeface="+mn-cs"/>
            </a:rPr>
            <a:t>10%</a:t>
          </a:r>
          <a:r>
            <a:rPr lang="zh-CN" altLang="en-US" sz="1800" b="0" kern="1200" dirty="0">
              <a:solidFill>
                <a:prstClr val="white"/>
              </a:solidFill>
              <a:latin typeface="微软雅黑" panose="020B0503020204020204" pitchFamily="34" charset="-122"/>
              <a:ea typeface="微软雅黑" panose="020B0503020204020204" pitchFamily="34" charset="-122"/>
              <a:cs typeface="+mn-cs"/>
            </a:rPr>
            <a:t>）</a:t>
          </a:r>
        </a:p>
      </dsp:txBody>
      <dsp:txXfrm>
        <a:off x="6093626" y="1781749"/>
        <a:ext cx="1436784" cy="938393"/>
      </dsp:txXfrm>
    </dsp:sp>
    <dsp:sp modelId="{DDECEC71-015C-4A03-9D6A-65BBD2CC0DEA}">
      <dsp:nvSpPr>
        <dsp:cNvPr id="0" name=""/>
        <dsp:cNvSpPr/>
      </dsp:nvSpPr>
      <dsp:spPr>
        <a:xfrm>
          <a:off x="4946878" y="1353840"/>
          <a:ext cx="4001154" cy="398713"/>
        </a:xfrm>
        <a:custGeom>
          <a:avLst/>
          <a:gdLst/>
          <a:ahLst/>
          <a:cxnLst/>
          <a:rect l="0" t="0" r="0" b="0"/>
          <a:pathLst>
            <a:path>
              <a:moveTo>
                <a:pt x="0" y="0"/>
              </a:moveTo>
              <a:lnTo>
                <a:pt x="0" y="199356"/>
              </a:lnTo>
              <a:lnTo>
                <a:pt x="4001154" y="199356"/>
              </a:lnTo>
              <a:lnTo>
                <a:pt x="4001154" y="39871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FBC00A6-AA49-40C4-AAD7-CB95D8D0A922}">
      <dsp:nvSpPr>
        <dsp:cNvPr id="0" name=""/>
        <dsp:cNvSpPr/>
      </dsp:nvSpPr>
      <dsp:spPr>
        <a:xfrm>
          <a:off x="8008158" y="1752554"/>
          <a:ext cx="1879748" cy="996783"/>
        </a:xfrm>
        <a:prstGeom prst="roundRect">
          <a:avLst>
            <a:gd name="adj" fmla="val 10000"/>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b="0" kern="1200" dirty="0">
              <a:solidFill>
                <a:schemeClr val="bg1"/>
              </a:solidFill>
              <a:latin typeface="微软雅黑" panose="020B0503020204020204" pitchFamily="34" charset="-122"/>
              <a:ea typeface="微软雅黑" panose="020B0503020204020204" pitchFamily="34" charset="-122"/>
              <a:cs typeface="+mn-cs"/>
            </a:rPr>
            <a:t>场容场貌、材料堆放、工完场清（</a:t>
          </a:r>
          <a:r>
            <a:rPr lang="en-US" altLang="en-US" sz="1800" b="0" kern="1200" dirty="0">
              <a:solidFill>
                <a:schemeClr val="bg1"/>
              </a:solidFill>
              <a:latin typeface="微软雅黑" panose="020B0503020204020204" pitchFamily="34" charset="-122"/>
              <a:ea typeface="微软雅黑" panose="020B0503020204020204" pitchFamily="34" charset="-122"/>
              <a:cs typeface="+mn-cs"/>
            </a:rPr>
            <a:t>15</a:t>
          </a:r>
          <a:r>
            <a:rPr lang="en-US" altLang="zh-CN" sz="1800" b="0" kern="1200" dirty="0">
              <a:solidFill>
                <a:schemeClr val="bg1"/>
              </a:solidFill>
              <a:latin typeface="微软雅黑" panose="020B0503020204020204" pitchFamily="34" charset="-122"/>
              <a:ea typeface="微软雅黑" panose="020B0503020204020204" pitchFamily="34" charset="-122"/>
              <a:cs typeface="+mn-cs"/>
            </a:rPr>
            <a:t>%</a:t>
          </a:r>
          <a:r>
            <a:rPr lang="zh-CN" altLang="en-US" sz="1800" b="0" kern="1200" dirty="0">
              <a:solidFill>
                <a:schemeClr val="bg1"/>
              </a:solidFill>
              <a:latin typeface="微软雅黑" panose="020B0503020204020204" pitchFamily="34" charset="-122"/>
              <a:ea typeface="微软雅黑" panose="020B0503020204020204" pitchFamily="34" charset="-122"/>
              <a:cs typeface="+mn-cs"/>
            </a:rPr>
            <a:t>）</a:t>
          </a:r>
        </a:p>
      </dsp:txBody>
      <dsp:txXfrm>
        <a:off x="8037353" y="1781749"/>
        <a:ext cx="1821358" cy="93839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19BF61F4-F79F-70AC-2C12-495D16581CA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8E0BFC8-306D-FD56-544D-0ED26822A5A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1844C6-9103-46EA-BB01-39857C091905}" type="datetimeFigureOut">
              <a:rPr lang="zh-CN" altLang="en-US" smtClean="0"/>
              <a:t>2023/7/10</a:t>
            </a:fld>
            <a:endParaRPr lang="zh-CN" altLang="en-US"/>
          </a:p>
        </p:txBody>
      </p:sp>
      <p:sp>
        <p:nvSpPr>
          <p:cNvPr id="4" name="页脚占位符 3">
            <a:extLst>
              <a:ext uri="{FF2B5EF4-FFF2-40B4-BE49-F238E27FC236}">
                <a16:creationId xmlns:a16="http://schemas.microsoft.com/office/drawing/2014/main" id="{0B778503-1F79-830F-A6FC-421CA961851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52CF6BAE-08A8-EACE-958F-73D2CEBF469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AE546DC-EDBA-4C8D-9C61-640318A1B234}" type="slidenum">
              <a:rPr lang="zh-CN" altLang="en-US" smtClean="0"/>
              <a:t>‹#›</a:t>
            </a:fld>
            <a:endParaRPr lang="zh-CN" altLang="en-US"/>
          </a:p>
        </p:txBody>
      </p:sp>
    </p:spTree>
    <p:extLst>
      <p:ext uri="{BB962C8B-B14F-4D97-AF65-F5344CB8AC3E}">
        <p14:creationId xmlns:p14="http://schemas.microsoft.com/office/powerpoint/2010/main" val="34261824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7B99FE-5CF8-44B1-978E-5C1D14D3ACA4}" type="datetimeFigureOut">
              <a:rPr lang="zh-CN" altLang="en-US" smtClean="0"/>
              <a:t>2023/7/10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EE22DE-AF3E-48E0-9F4B-53658DCDB7DA}" type="slidenum">
              <a:rPr lang="zh-CN" altLang="en-US" smtClean="0"/>
              <a:t>‹#›</a:t>
            </a:fld>
            <a:endParaRPr lang="zh-CN" altLang="en-US"/>
          </a:p>
        </p:txBody>
      </p:sp>
    </p:spTree>
    <p:extLst>
      <p:ext uri="{BB962C8B-B14F-4D97-AF65-F5344CB8AC3E}">
        <p14:creationId xmlns:p14="http://schemas.microsoft.com/office/powerpoint/2010/main" val="15266744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a:t>
            </a:fld>
            <a:endParaRPr lang="zh-CN" altLang="en-US"/>
          </a:p>
        </p:txBody>
      </p:sp>
    </p:spTree>
    <p:extLst>
      <p:ext uri="{BB962C8B-B14F-4D97-AF65-F5344CB8AC3E}">
        <p14:creationId xmlns:p14="http://schemas.microsoft.com/office/powerpoint/2010/main" val="3883874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13</a:t>
            </a:fld>
            <a:endParaRPr lang="zh-CN" altLang="en-US"/>
          </a:p>
        </p:txBody>
      </p:sp>
    </p:spTree>
    <p:extLst>
      <p:ext uri="{BB962C8B-B14F-4D97-AF65-F5344CB8AC3E}">
        <p14:creationId xmlns:p14="http://schemas.microsoft.com/office/powerpoint/2010/main" val="3518732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14</a:t>
            </a:fld>
            <a:endParaRPr lang="zh-CN" altLang="en-US"/>
          </a:p>
        </p:txBody>
      </p:sp>
    </p:spTree>
    <p:extLst>
      <p:ext uri="{BB962C8B-B14F-4D97-AF65-F5344CB8AC3E}">
        <p14:creationId xmlns:p14="http://schemas.microsoft.com/office/powerpoint/2010/main" val="4071581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16</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17</a:t>
            </a:fld>
            <a:endParaRPr lang="zh-CN" altLang="en-US"/>
          </a:p>
        </p:txBody>
      </p:sp>
    </p:spTree>
    <p:extLst>
      <p:ext uri="{BB962C8B-B14F-4D97-AF65-F5344CB8AC3E}">
        <p14:creationId xmlns:p14="http://schemas.microsoft.com/office/powerpoint/2010/main" val="3736647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18</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19</a:t>
            </a:fld>
            <a:endParaRPr lang="zh-CN" altLang="en-US"/>
          </a:p>
        </p:txBody>
      </p:sp>
    </p:spTree>
    <p:extLst>
      <p:ext uri="{BB962C8B-B14F-4D97-AF65-F5344CB8AC3E}">
        <p14:creationId xmlns:p14="http://schemas.microsoft.com/office/powerpoint/2010/main" val="2787696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20</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21</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22</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23</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4</a:t>
            </a:fld>
            <a:endParaRPr lang="zh-CN" altLang="en-US"/>
          </a:p>
        </p:txBody>
      </p:sp>
    </p:spTree>
    <p:extLst>
      <p:ext uri="{BB962C8B-B14F-4D97-AF65-F5344CB8AC3E}">
        <p14:creationId xmlns:p14="http://schemas.microsoft.com/office/powerpoint/2010/main" val="2148529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24</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25</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26</a:t>
            </a:fld>
            <a:endParaRPr lang="zh-CN" altLang="en-US"/>
          </a:p>
        </p:txBody>
      </p:sp>
    </p:spTree>
    <p:extLst>
      <p:ext uri="{BB962C8B-B14F-4D97-AF65-F5344CB8AC3E}">
        <p14:creationId xmlns:p14="http://schemas.microsoft.com/office/powerpoint/2010/main" val="2182880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27</a:t>
            </a:fld>
            <a:endParaRPr lang="zh-CN" altLang="en-US"/>
          </a:p>
        </p:txBody>
      </p:sp>
    </p:spTree>
    <p:extLst>
      <p:ext uri="{BB962C8B-B14F-4D97-AF65-F5344CB8AC3E}">
        <p14:creationId xmlns:p14="http://schemas.microsoft.com/office/powerpoint/2010/main" val="2182880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28</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29</a:t>
            </a:fld>
            <a:endParaRPr lang="zh-CN" altLang="en-US"/>
          </a:p>
        </p:txBody>
      </p:sp>
    </p:spTree>
    <p:extLst>
      <p:ext uri="{BB962C8B-B14F-4D97-AF65-F5344CB8AC3E}">
        <p14:creationId xmlns:p14="http://schemas.microsoft.com/office/powerpoint/2010/main" val="2542479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31</a:t>
            </a:fld>
            <a:endParaRPr lang="zh-CN" altLang="en-US"/>
          </a:p>
        </p:txBody>
      </p:sp>
    </p:spTree>
    <p:extLst>
      <p:ext uri="{BB962C8B-B14F-4D97-AF65-F5344CB8AC3E}">
        <p14:creationId xmlns:p14="http://schemas.microsoft.com/office/powerpoint/2010/main" val="603169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6</a:t>
            </a:fld>
            <a:endParaRPr lang="zh-CN" altLang="en-US"/>
          </a:p>
        </p:txBody>
      </p:sp>
    </p:spTree>
    <p:extLst>
      <p:ext uri="{BB962C8B-B14F-4D97-AF65-F5344CB8AC3E}">
        <p14:creationId xmlns:p14="http://schemas.microsoft.com/office/powerpoint/2010/main" val="3676196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7</a:t>
            </a:fld>
            <a:endParaRPr lang="zh-CN" altLang="en-US"/>
          </a:p>
        </p:txBody>
      </p:sp>
    </p:spTree>
    <p:extLst>
      <p:ext uri="{BB962C8B-B14F-4D97-AF65-F5344CB8AC3E}">
        <p14:creationId xmlns:p14="http://schemas.microsoft.com/office/powerpoint/2010/main" val="3466126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8</a:t>
            </a:fld>
            <a:endParaRPr lang="zh-CN" altLang="en-US"/>
          </a:p>
        </p:txBody>
      </p:sp>
    </p:spTree>
    <p:extLst>
      <p:ext uri="{BB962C8B-B14F-4D97-AF65-F5344CB8AC3E}">
        <p14:creationId xmlns:p14="http://schemas.microsoft.com/office/powerpoint/2010/main" val="68525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9</a:t>
            </a:fld>
            <a:endParaRPr lang="zh-CN" altLang="en-US"/>
          </a:p>
        </p:txBody>
      </p:sp>
    </p:spTree>
    <p:extLst>
      <p:ext uri="{BB962C8B-B14F-4D97-AF65-F5344CB8AC3E}">
        <p14:creationId xmlns:p14="http://schemas.microsoft.com/office/powerpoint/2010/main" val="2007380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10</a:t>
            </a:fld>
            <a:endParaRPr lang="zh-CN" altLang="en-US"/>
          </a:p>
        </p:txBody>
      </p:sp>
    </p:spTree>
    <p:extLst>
      <p:ext uri="{BB962C8B-B14F-4D97-AF65-F5344CB8AC3E}">
        <p14:creationId xmlns:p14="http://schemas.microsoft.com/office/powerpoint/2010/main" val="490768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11</a:t>
            </a:fld>
            <a:endParaRPr lang="zh-CN" altLang="en-US"/>
          </a:p>
        </p:txBody>
      </p:sp>
    </p:spTree>
    <p:extLst>
      <p:ext uri="{BB962C8B-B14F-4D97-AF65-F5344CB8AC3E}">
        <p14:creationId xmlns:p14="http://schemas.microsoft.com/office/powerpoint/2010/main" val="1580804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p>
        </p:txBody>
      </p:sp>
      <p:sp>
        <p:nvSpPr>
          <p:cNvPr id="4" name="灯片编号占位符 3"/>
          <p:cNvSpPr>
            <a:spLocks noGrp="1"/>
          </p:cNvSpPr>
          <p:nvPr>
            <p:ph type="sldNum" sz="quarter" idx="5"/>
          </p:nvPr>
        </p:nvSpPr>
        <p:spPr/>
        <p:txBody>
          <a:bodyPr/>
          <a:lstStyle/>
          <a:p>
            <a:fld id="{74EE22DE-AF3E-48E0-9F4B-53658DCDB7DA}" type="slidenum">
              <a:rPr lang="zh-CN" altLang="en-US" smtClean="0"/>
              <a:t>12</a:t>
            </a:fld>
            <a:endParaRPr lang="zh-CN" altLang="en-US"/>
          </a:p>
        </p:txBody>
      </p:sp>
    </p:spTree>
    <p:extLst>
      <p:ext uri="{BB962C8B-B14F-4D97-AF65-F5344CB8AC3E}">
        <p14:creationId xmlns:p14="http://schemas.microsoft.com/office/powerpoint/2010/main" val="8483132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0.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19" name="矩形 118">
            <a:extLst>
              <a:ext uri="{FF2B5EF4-FFF2-40B4-BE49-F238E27FC236}">
                <a16:creationId xmlns:a16="http://schemas.microsoft.com/office/drawing/2014/main" id="{52CDA07C-1A0D-4902-9B81-DE6790662C69}"/>
              </a:ext>
            </a:extLst>
          </p:cNvPr>
          <p:cNvSpPr/>
          <p:nvPr userDrawn="1"/>
        </p:nvSpPr>
        <p:spPr>
          <a:xfrm>
            <a:off x="10604117" y="5391136"/>
            <a:ext cx="1595257" cy="1478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37B7981E-0A0E-4D61-A2A3-8211E212459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 b="19745"/>
          <a:stretch/>
        </p:blipFill>
        <p:spPr>
          <a:xfrm>
            <a:off x="0" y="1761416"/>
            <a:ext cx="12192000" cy="5096584"/>
          </a:xfrm>
          <a:prstGeom prst="rect">
            <a:avLst/>
          </a:prstGeom>
        </p:spPr>
      </p:pic>
    </p:spTree>
    <p:extLst>
      <p:ext uri="{BB962C8B-B14F-4D97-AF65-F5344CB8AC3E}">
        <p14:creationId xmlns:p14="http://schemas.microsoft.com/office/powerpoint/2010/main" val="2572422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1" y="608401"/>
            <a:ext cx="10969200" cy="705599"/>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1"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endParaRPr lang="zh-CN" altLang="en-US" dirty="0"/>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pic>
        <p:nvPicPr>
          <p:cNvPr id="7" name="图片 6">
            <a:extLst>
              <a:ext uri="{FF2B5EF4-FFF2-40B4-BE49-F238E27FC236}">
                <a16:creationId xmlns:a16="http://schemas.microsoft.com/office/drawing/2014/main" id="{C958D8ED-C347-2D6F-4E45-95E76C8D621F}"/>
              </a:ext>
            </a:extLst>
          </p:cNvPr>
          <p:cNvPicPr>
            <a:picLocks/>
          </p:cNvPicPr>
          <p:nvPr userDrawn="1"/>
        </p:nvPicPr>
        <p:blipFill>
          <a:blip r:embed="rId7" cstate="print">
            <a:extLst>
              <a:ext uri="{28A0092B-C50C-407E-A947-70E740481C1C}">
                <a14:useLocalDpi xmlns:a14="http://schemas.microsoft.com/office/drawing/2010/main" val="0"/>
              </a:ext>
            </a:extLst>
          </a:blip>
          <a:stretch>
            <a:fillRect/>
          </a:stretch>
        </p:blipFill>
        <p:spPr>
          <a:xfrm>
            <a:off x="9667638" y="0"/>
            <a:ext cx="2524362" cy="604613"/>
          </a:xfrm>
          <a:prstGeom prst="rect">
            <a:avLst/>
          </a:prstGeom>
        </p:spPr>
      </p:pic>
      <p:sp>
        <p:nvSpPr>
          <p:cNvPr id="9" name="文本框 8">
            <a:extLst>
              <a:ext uri="{FF2B5EF4-FFF2-40B4-BE49-F238E27FC236}">
                <a16:creationId xmlns:a16="http://schemas.microsoft.com/office/drawing/2014/main" id="{4A92EC77-8F4C-4DBA-992C-38F3BC13D135}"/>
              </a:ext>
            </a:extLst>
          </p:cNvPr>
          <p:cNvSpPr txBox="1"/>
          <p:nvPr userDrawn="1"/>
        </p:nvSpPr>
        <p:spPr>
          <a:xfrm>
            <a:off x="0" y="6468270"/>
            <a:ext cx="6198779" cy="461537"/>
          </a:xfrm>
          <a:prstGeom prst="rect">
            <a:avLst/>
          </a:prstGeom>
          <a:noFill/>
        </p:spPr>
        <p:txBody>
          <a:bodyPr wrap="square">
            <a:spAutoFit/>
          </a:bodyPr>
          <a:lstStyle/>
          <a:p>
            <a:fld id="{760FBDFE-C587-4B4C-A407-44438C67B59E}" type="datetimeFigureOut">
              <a:rPr lang="zh-CN" altLang="en-US" sz="2399" smtClean="0"/>
              <a:pPr/>
              <a:t>2023/7/10</a:t>
            </a:fld>
            <a:endParaRPr lang="zh-CN" altLang="en-US" sz="2399" dirty="0"/>
          </a:p>
        </p:txBody>
      </p:sp>
    </p:spTree>
    <p:extLst>
      <p:ext uri="{BB962C8B-B14F-4D97-AF65-F5344CB8AC3E}">
        <p14:creationId xmlns:p14="http://schemas.microsoft.com/office/powerpoint/2010/main" val="4109343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ECDA41B3-910C-4C6B-98BD-2EFF76173EF9}"/>
              </a:ext>
            </a:extLst>
          </p:cNvPr>
          <p:cNvSpPr/>
          <p:nvPr userDrawn="1"/>
        </p:nvSpPr>
        <p:spPr>
          <a:xfrm>
            <a:off x="0" y="2470"/>
            <a:ext cx="3460991" cy="1700611"/>
          </a:xfrm>
          <a:custGeom>
            <a:avLst/>
            <a:gdLst>
              <a:gd name="connsiteX0" fmla="*/ 0 w 3460991"/>
              <a:gd name="connsiteY0" fmla="*/ 0 h 1700611"/>
              <a:gd name="connsiteX1" fmla="*/ 3460991 w 3460991"/>
              <a:gd name="connsiteY1" fmla="*/ 0 h 1700611"/>
              <a:gd name="connsiteX2" fmla="*/ 3453638 w 3460991"/>
              <a:gd name="connsiteY2" fmla="*/ 145622 h 1700611"/>
              <a:gd name="connsiteX3" fmla="*/ 1730495 w 3460991"/>
              <a:gd name="connsiteY3" fmla="*/ 1700611 h 1700611"/>
              <a:gd name="connsiteX4" fmla="*/ 7353 w 3460991"/>
              <a:gd name="connsiteY4" fmla="*/ 145622 h 170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0991" h="1700611">
                <a:moveTo>
                  <a:pt x="0" y="0"/>
                </a:moveTo>
                <a:lnTo>
                  <a:pt x="3460991" y="0"/>
                </a:lnTo>
                <a:lnTo>
                  <a:pt x="3453638" y="145622"/>
                </a:lnTo>
                <a:cubicBezTo>
                  <a:pt x="3364938" y="1019036"/>
                  <a:pt x="2627311" y="1700611"/>
                  <a:pt x="1730495" y="1700611"/>
                </a:cubicBezTo>
                <a:cubicBezTo>
                  <a:pt x="833679" y="1700611"/>
                  <a:pt x="96053" y="1019036"/>
                  <a:pt x="7353" y="145622"/>
                </a:cubicBezTo>
                <a:close/>
              </a:path>
            </a:pathLst>
          </a:custGeom>
          <a:gradFill flip="none" rotWithShape="1">
            <a:gsLst>
              <a:gs pos="26000">
                <a:srgbClr val="FFFBF2"/>
              </a:gs>
              <a:gs pos="100000">
                <a:srgbClr val="FFEAC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5" name="图片 4" descr="瑞捷logo">
            <a:extLst>
              <a:ext uri="{FF2B5EF4-FFF2-40B4-BE49-F238E27FC236}">
                <a16:creationId xmlns:a16="http://schemas.microsoft.com/office/drawing/2014/main" id="{127348B8-7661-7EF5-461D-8A32446593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21972" y="94957"/>
            <a:ext cx="638289" cy="556320"/>
          </a:xfrm>
          <a:prstGeom prst="rect">
            <a:avLst/>
          </a:prstGeom>
        </p:spPr>
      </p:pic>
      <p:pic>
        <p:nvPicPr>
          <p:cNvPr id="6" name="图片 5">
            <a:extLst>
              <a:ext uri="{FF2B5EF4-FFF2-40B4-BE49-F238E27FC236}">
                <a16:creationId xmlns:a16="http://schemas.microsoft.com/office/drawing/2014/main" id="{95D6CC1C-6AE6-68DA-6D06-C995120C0027}"/>
              </a:ext>
            </a:extLst>
          </p:cNvPr>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9528372" y="94956"/>
            <a:ext cx="1893600" cy="556319"/>
          </a:xfrm>
          <a:prstGeom prst="rect">
            <a:avLst/>
          </a:prstGeom>
        </p:spPr>
      </p:pic>
    </p:spTree>
    <p:extLst>
      <p:ext uri="{BB962C8B-B14F-4D97-AF65-F5344CB8AC3E}">
        <p14:creationId xmlns:p14="http://schemas.microsoft.com/office/powerpoint/2010/main" val="4269207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04B32AC-2782-41DC-8B52-8F29B0A22964}"/>
              </a:ext>
            </a:extLst>
          </p:cNvPr>
          <p:cNvSpPr/>
          <p:nvPr userDrawn="1"/>
        </p:nvSpPr>
        <p:spPr>
          <a:xfrm flipH="1">
            <a:off x="-1" y="0"/>
            <a:ext cx="12192000" cy="6858000"/>
          </a:xfrm>
          <a:prstGeom prst="rect">
            <a:avLst/>
          </a:prstGeom>
          <a:gradFill flip="none" rotWithShape="1">
            <a:gsLst>
              <a:gs pos="0">
                <a:srgbClr val="9A4119"/>
              </a:gs>
              <a:gs pos="31000">
                <a:srgbClr val="7E2214"/>
              </a:gs>
              <a:gs pos="72000">
                <a:srgbClr val="60203B"/>
              </a:gs>
              <a:gs pos="100000">
                <a:srgbClr val="3D013D"/>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9247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41E8F95-8A75-4E06-B57E-7F21B9A25307}"/>
              </a:ext>
            </a:extLst>
          </p:cNvPr>
          <p:cNvPicPr>
            <a:picLocks noChangeAspect="1"/>
          </p:cNvPicPr>
          <p:nvPr userDrawn="1"/>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3002" y="1876884"/>
            <a:ext cx="12125995" cy="4993057"/>
          </a:xfrm>
          <a:prstGeom prst="rect">
            <a:avLst/>
          </a:prstGeom>
          <a:ln>
            <a:noFill/>
          </a:ln>
        </p:spPr>
      </p:pic>
      <p:pic>
        <p:nvPicPr>
          <p:cNvPr id="3" name="图片 2" descr="瑞捷logo">
            <a:extLst>
              <a:ext uri="{FF2B5EF4-FFF2-40B4-BE49-F238E27FC236}">
                <a16:creationId xmlns:a16="http://schemas.microsoft.com/office/drawing/2014/main" id="{42BA2CC2-13E2-B181-EBB2-6BDB0591AE5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421972" y="94957"/>
            <a:ext cx="638289" cy="556320"/>
          </a:xfrm>
          <a:prstGeom prst="rect">
            <a:avLst/>
          </a:prstGeom>
        </p:spPr>
      </p:pic>
      <p:pic>
        <p:nvPicPr>
          <p:cNvPr id="4" name="图片 3">
            <a:extLst>
              <a:ext uri="{FF2B5EF4-FFF2-40B4-BE49-F238E27FC236}">
                <a16:creationId xmlns:a16="http://schemas.microsoft.com/office/drawing/2014/main" id="{8BEF40DC-8475-8F4A-0C25-4AA5E0472844}"/>
              </a:ext>
            </a:extLst>
          </p:cNvPr>
          <p:cNvPicPr>
            <a:picLocks/>
          </p:cNvPicPr>
          <p:nvPr userDrawn="1"/>
        </p:nvPicPr>
        <p:blipFill>
          <a:blip r:embed="rId4" cstate="print">
            <a:extLst>
              <a:ext uri="{28A0092B-C50C-407E-A947-70E740481C1C}">
                <a14:useLocalDpi xmlns:a14="http://schemas.microsoft.com/office/drawing/2010/main" val="0"/>
              </a:ext>
            </a:extLst>
          </a:blip>
          <a:stretch>
            <a:fillRect/>
          </a:stretch>
        </p:blipFill>
        <p:spPr>
          <a:xfrm>
            <a:off x="9528372" y="94957"/>
            <a:ext cx="1893600" cy="556320"/>
          </a:xfrm>
          <a:prstGeom prst="rect">
            <a:avLst/>
          </a:prstGeom>
        </p:spPr>
      </p:pic>
    </p:spTree>
    <p:extLst>
      <p:ext uri="{BB962C8B-B14F-4D97-AF65-F5344CB8AC3E}">
        <p14:creationId xmlns:p14="http://schemas.microsoft.com/office/powerpoint/2010/main" val="3399251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CE79A39-35AA-4370-87C5-C8429B70F460}"/>
              </a:ext>
            </a:extLst>
          </p:cNvPr>
          <p:cNvSpPr/>
          <p:nvPr userDrawn="1"/>
        </p:nvSpPr>
        <p:spPr>
          <a:xfrm>
            <a:off x="-18757" y="132177"/>
            <a:ext cx="105508" cy="399207"/>
          </a:xfrm>
          <a:prstGeom prst="rect">
            <a:avLst/>
          </a:prstGeom>
          <a:solidFill>
            <a:srgbClr val="BD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606F77B0-CF27-4B84-AA78-1187155956AB}"/>
              </a:ext>
            </a:extLst>
          </p:cNvPr>
          <p:cNvSpPr/>
          <p:nvPr userDrawn="1"/>
        </p:nvSpPr>
        <p:spPr>
          <a:xfrm>
            <a:off x="1689713" y="2470"/>
            <a:ext cx="3460991" cy="1700611"/>
          </a:xfrm>
          <a:custGeom>
            <a:avLst/>
            <a:gdLst>
              <a:gd name="connsiteX0" fmla="*/ 0 w 3460991"/>
              <a:gd name="connsiteY0" fmla="*/ 0 h 1700611"/>
              <a:gd name="connsiteX1" fmla="*/ 3460991 w 3460991"/>
              <a:gd name="connsiteY1" fmla="*/ 0 h 1700611"/>
              <a:gd name="connsiteX2" fmla="*/ 3453638 w 3460991"/>
              <a:gd name="connsiteY2" fmla="*/ 145622 h 1700611"/>
              <a:gd name="connsiteX3" fmla="*/ 1730495 w 3460991"/>
              <a:gd name="connsiteY3" fmla="*/ 1700611 h 1700611"/>
              <a:gd name="connsiteX4" fmla="*/ 7353 w 3460991"/>
              <a:gd name="connsiteY4" fmla="*/ 145622 h 170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0991" h="1700611">
                <a:moveTo>
                  <a:pt x="0" y="0"/>
                </a:moveTo>
                <a:lnTo>
                  <a:pt x="3460991" y="0"/>
                </a:lnTo>
                <a:lnTo>
                  <a:pt x="3453638" y="145622"/>
                </a:lnTo>
                <a:cubicBezTo>
                  <a:pt x="3364938" y="1019036"/>
                  <a:pt x="2627311" y="1700611"/>
                  <a:pt x="1730495" y="1700611"/>
                </a:cubicBezTo>
                <a:cubicBezTo>
                  <a:pt x="833679" y="1700611"/>
                  <a:pt x="96053" y="1019036"/>
                  <a:pt x="7353" y="145622"/>
                </a:cubicBezTo>
                <a:close/>
              </a:path>
            </a:pathLst>
          </a:custGeom>
          <a:gradFill flip="none" rotWithShape="1">
            <a:gsLst>
              <a:gs pos="26000">
                <a:srgbClr val="FFFBF2"/>
              </a:gs>
              <a:gs pos="100000">
                <a:srgbClr val="FFEAC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 name="图片 2" descr="瑞捷logo">
            <a:extLst>
              <a:ext uri="{FF2B5EF4-FFF2-40B4-BE49-F238E27FC236}">
                <a16:creationId xmlns:a16="http://schemas.microsoft.com/office/drawing/2014/main" id="{12A308CC-B831-6CE9-0605-6E0769D89D9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21972" y="94957"/>
            <a:ext cx="638289" cy="556320"/>
          </a:xfrm>
          <a:prstGeom prst="rect">
            <a:avLst/>
          </a:prstGeom>
        </p:spPr>
      </p:pic>
      <p:cxnSp>
        <p:nvCxnSpPr>
          <p:cNvPr id="9" name="直接连接符 8">
            <a:extLst>
              <a:ext uri="{FF2B5EF4-FFF2-40B4-BE49-F238E27FC236}">
                <a16:creationId xmlns:a16="http://schemas.microsoft.com/office/drawing/2014/main" id="{73ECD17F-6D57-6B38-8A6C-2E55FD04A0BA}"/>
              </a:ext>
            </a:extLst>
          </p:cNvPr>
          <p:cNvCxnSpPr>
            <a:cxnSpLocks/>
          </p:cNvCxnSpPr>
          <p:nvPr userDrawn="1"/>
        </p:nvCxnSpPr>
        <p:spPr>
          <a:xfrm>
            <a:off x="209006" y="597807"/>
            <a:ext cx="9030788" cy="0"/>
          </a:xfrm>
          <a:prstGeom prst="line">
            <a:avLst/>
          </a:prstGeom>
          <a:ln w="19050">
            <a:solidFill>
              <a:srgbClr val="BD374A"/>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79B27F54-FA0C-080A-E46E-8B0DC861FF80}"/>
              </a:ext>
            </a:extLst>
          </p:cNvPr>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9528372" y="94957"/>
            <a:ext cx="1893600" cy="556320"/>
          </a:xfrm>
          <a:prstGeom prst="rect">
            <a:avLst/>
          </a:prstGeom>
        </p:spPr>
      </p:pic>
    </p:spTree>
    <p:extLst>
      <p:ext uri="{BB962C8B-B14F-4D97-AF65-F5344CB8AC3E}">
        <p14:creationId xmlns:p14="http://schemas.microsoft.com/office/powerpoint/2010/main" val="4138159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1">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CE79A39-35AA-4370-87C5-C8429B70F460}"/>
              </a:ext>
            </a:extLst>
          </p:cNvPr>
          <p:cNvSpPr/>
          <p:nvPr userDrawn="1"/>
        </p:nvSpPr>
        <p:spPr>
          <a:xfrm>
            <a:off x="-18757" y="132177"/>
            <a:ext cx="105508" cy="399207"/>
          </a:xfrm>
          <a:prstGeom prst="rect">
            <a:avLst/>
          </a:prstGeom>
          <a:solidFill>
            <a:srgbClr val="BD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606F77B0-CF27-4B84-AA78-1187155956AB}"/>
              </a:ext>
            </a:extLst>
          </p:cNvPr>
          <p:cNvSpPr/>
          <p:nvPr userDrawn="1"/>
        </p:nvSpPr>
        <p:spPr>
          <a:xfrm>
            <a:off x="1689713" y="2470"/>
            <a:ext cx="3460991" cy="1700611"/>
          </a:xfrm>
          <a:custGeom>
            <a:avLst/>
            <a:gdLst>
              <a:gd name="connsiteX0" fmla="*/ 0 w 3460991"/>
              <a:gd name="connsiteY0" fmla="*/ 0 h 1700611"/>
              <a:gd name="connsiteX1" fmla="*/ 3460991 w 3460991"/>
              <a:gd name="connsiteY1" fmla="*/ 0 h 1700611"/>
              <a:gd name="connsiteX2" fmla="*/ 3453638 w 3460991"/>
              <a:gd name="connsiteY2" fmla="*/ 145622 h 1700611"/>
              <a:gd name="connsiteX3" fmla="*/ 1730495 w 3460991"/>
              <a:gd name="connsiteY3" fmla="*/ 1700611 h 1700611"/>
              <a:gd name="connsiteX4" fmla="*/ 7353 w 3460991"/>
              <a:gd name="connsiteY4" fmla="*/ 145622 h 170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0991" h="1700611">
                <a:moveTo>
                  <a:pt x="0" y="0"/>
                </a:moveTo>
                <a:lnTo>
                  <a:pt x="3460991" y="0"/>
                </a:lnTo>
                <a:lnTo>
                  <a:pt x="3453638" y="145622"/>
                </a:lnTo>
                <a:cubicBezTo>
                  <a:pt x="3364938" y="1019036"/>
                  <a:pt x="2627311" y="1700611"/>
                  <a:pt x="1730495" y="1700611"/>
                </a:cubicBezTo>
                <a:cubicBezTo>
                  <a:pt x="833679" y="1700611"/>
                  <a:pt x="96053" y="1019036"/>
                  <a:pt x="7353" y="145622"/>
                </a:cubicBezTo>
                <a:close/>
              </a:path>
            </a:pathLst>
          </a:custGeom>
          <a:gradFill flip="none" rotWithShape="1">
            <a:gsLst>
              <a:gs pos="26000">
                <a:srgbClr val="FFFBF2"/>
              </a:gs>
              <a:gs pos="100000">
                <a:srgbClr val="FFEAC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3" name="图片 2" descr="瑞捷logo">
            <a:extLst>
              <a:ext uri="{FF2B5EF4-FFF2-40B4-BE49-F238E27FC236}">
                <a16:creationId xmlns:a16="http://schemas.microsoft.com/office/drawing/2014/main" id="{12A308CC-B831-6CE9-0605-6E0769D89D9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21972" y="94957"/>
            <a:ext cx="638289" cy="556320"/>
          </a:xfrm>
          <a:prstGeom prst="rect">
            <a:avLst/>
          </a:prstGeom>
        </p:spPr>
      </p:pic>
      <p:cxnSp>
        <p:nvCxnSpPr>
          <p:cNvPr id="9" name="直接连接符 8">
            <a:extLst>
              <a:ext uri="{FF2B5EF4-FFF2-40B4-BE49-F238E27FC236}">
                <a16:creationId xmlns:a16="http://schemas.microsoft.com/office/drawing/2014/main" id="{73ECD17F-6D57-6B38-8A6C-2E55FD04A0BA}"/>
              </a:ext>
            </a:extLst>
          </p:cNvPr>
          <p:cNvCxnSpPr>
            <a:cxnSpLocks/>
          </p:cNvCxnSpPr>
          <p:nvPr userDrawn="1"/>
        </p:nvCxnSpPr>
        <p:spPr>
          <a:xfrm>
            <a:off x="209006" y="980979"/>
            <a:ext cx="9030788" cy="0"/>
          </a:xfrm>
          <a:prstGeom prst="line">
            <a:avLst/>
          </a:prstGeom>
          <a:ln w="19050">
            <a:solidFill>
              <a:srgbClr val="BD374A"/>
            </a:solidFill>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id="{E245F91E-CE7C-666F-BF7C-42294C2293CD}"/>
              </a:ext>
            </a:extLst>
          </p:cNvPr>
          <p:cNvPicPr>
            <a:picLocks/>
          </p:cNvPicPr>
          <p:nvPr userDrawn="1"/>
        </p:nvPicPr>
        <p:blipFill>
          <a:blip r:embed="rId3" cstate="print">
            <a:extLst>
              <a:ext uri="{28A0092B-C50C-407E-A947-70E740481C1C}">
                <a14:useLocalDpi xmlns:a14="http://schemas.microsoft.com/office/drawing/2010/main" val="0"/>
              </a:ext>
            </a:extLst>
          </a:blip>
          <a:stretch>
            <a:fillRect/>
          </a:stretch>
        </p:blipFill>
        <p:spPr>
          <a:xfrm>
            <a:off x="9528372" y="94956"/>
            <a:ext cx="1893600" cy="556319"/>
          </a:xfrm>
          <a:prstGeom prst="rect">
            <a:avLst/>
          </a:prstGeom>
        </p:spPr>
      </p:pic>
    </p:spTree>
    <p:extLst>
      <p:ext uri="{BB962C8B-B14F-4D97-AF65-F5344CB8AC3E}">
        <p14:creationId xmlns:p14="http://schemas.microsoft.com/office/powerpoint/2010/main" val="311855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8FA6433-1866-4324-9436-9C94855DA0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76884"/>
            <a:ext cx="12125995" cy="4993057"/>
          </a:xfrm>
          <a:prstGeom prst="rect">
            <a:avLst/>
          </a:prstGeom>
        </p:spPr>
      </p:pic>
      <p:sp>
        <p:nvSpPr>
          <p:cNvPr id="2" name="矩形 1">
            <a:extLst>
              <a:ext uri="{FF2B5EF4-FFF2-40B4-BE49-F238E27FC236}">
                <a16:creationId xmlns:a16="http://schemas.microsoft.com/office/drawing/2014/main" id="{9E01CB9F-F165-4651-BFC2-5897A1B51795}"/>
              </a:ext>
            </a:extLst>
          </p:cNvPr>
          <p:cNvSpPr/>
          <p:nvPr userDrawn="1"/>
        </p:nvSpPr>
        <p:spPr>
          <a:xfrm>
            <a:off x="10604117" y="5391136"/>
            <a:ext cx="1595257" cy="1478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6DBF734-478A-4334-80E0-0E7C83B8F539}"/>
              </a:ext>
            </a:extLst>
          </p:cNvPr>
          <p:cNvSpPr txBox="1"/>
          <p:nvPr userDrawn="1"/>
        </p:nvSpPr>
        <p:spPr>
          <a:xfrm>
            <a:off x="184766" y="5637967"/>
            <a:ext cx="3525324" cy="988476"/>
          </a:xfrm>
          <a:prstGeom prst="rect">
            <a:avLst/>
          </a:prstGeom>
          <a:noFill/>
        </p:spPr>
        <p:txBody>
          <a:bodyPr wrap="none" rtlCol="0">
            <a:spAutoFit/>
          </a:bodyPr>
          <a:lstStyle>
            <a:defPPr>
              <a:defRPr lang="en-US"/>
            </a:defPPr>
            <a:lvl1pPr>
              <a:lnSpc>
                <a:spcPct val="150000"/>
              </a:lnSpc>
              <a:defRPr sz="700" spc="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sz="1000" dirty="0">
                <a:solidFill>
                  <a:schemeClr val="tx1">
                    <a:lumMod val="75000"/>
                    <a:lumOff val="25000"/>
                  </a:schemeClr>
                </a:solidFill>
              </a:rPr>
              <a:t>总部：深圳市龙岗区雅宝路</a:t>
            </a:r>
            <a:r>
              <a:rPr lang="en-US" altLang="zh-CN" sz="1000" dirty="0">
                <a:solidFill>
                  <a:schemeClr val="tx1">
                    <a:lumMod val="75000"/>
                    <a:lumOff val="25000"/>
                  </a:schemeClr>
                </a:solidFill>
              </a:rPr>
              <a:t>1</a:t>
            </a:r>
            <a:r>
              <a:rPr lang="zh-CN" altLang="en-US" sz="1000" dirty="0">
                <a:solidFill>
                  <a:schemeClr val="tx1">
                    <a:lumMod val="75000"/>
                    <a:lumOff val="25000"/>
                  </a:schemeClr>
                </a:solidFill>
              </a:rPr>
              <a:t>号星河</a:t>
            </a:r>
            <a:r>
              <a:rPr lang="en-US" altLang="zh-CN" sz="1000" dirty="0">
                <a:solidFill>
                  <a:schemeClr val="tx1">
                    <a:lumMod val="75000"/>
                    <a:lumOff val="25000"/>
                  </a:schemeClr>
                </a:solidFill>
              </a:rPr>
              <a:t>WORLD</a:t>
            </a:r>
            <a:r>
              <a:rPr lang="zh-CN" altLang="en-US" sz="1000" dirty="0">
                <a:solidFill>
                  <a:schemeClr val="tx1">
                    <a:lumMod val="75000"/>
                    <a:lumOff val="25000"/>
                  </a:schemeClr>
                </a:solidFill>
              </a:rPr>
              <a:t>大厦</a:t>
            </a:r>
            <a:r>
              <a:rPr lang="en-US" altLang="zh-CN" sz="1000" dirty="0">
                <a:solidFill>
                  <a:schemeClr val="tx1">
                    <a:lumMod val="75000"/>
                    <a:lumOff val="25000"/>
                  </a:schemeClr>
                </a:solidFill>
              </a:rPr>
              <a:t>A</a:t>
            </a:r>
            <a:r>
              <a:rPr lang="zh-CN" altLang="en-US" sz="1000" dirty="0">
                <a:solidFill>
                  <a:schemeClr val="tx1">
                    <a:lumMod val="75000"/>
                    <a:lumOff val="25000"/>
                  </a:schemeClr>
                </a:solidFill>
              </a:rPr>
              <a:t>座</a:t>
            </a:r>
            <a:r>
              <a:rPr lang="en-US" altLang="zh-CN" sz="1000" dirty="0">
                <a:solidFill>
                  <a:schemeClr val="tx1">
                    <a:lumMod val="75000"/>
                    <a:lumOff val="25000"/>
                  </a:schemeClr>
                </a:solidFill>
              </a:rPr>
              <a:t>31</a:t>
            </a:r>
            <a:r>
              <a:rPr lang="zh-CN" altLang="en-US" sz="1000" dirty="0">
                <a:solidFill>
                  <a:schemeClr val="tx1">
                    <a:lumMod val="75000"/>
                    <a:lumOff val="25000"/>
                  </a:schemeClr>
                </a:solidFill>
              </a:rPr>
              <a:t>楼</a:t>
            </a:r>
            <a:endParaRPr lang="en-US" altLang="zh-CN" sz="1000" dirty="0">
              <a:solidFill>
                <a:schemeClr val="tx1">
                  <a:lumMod val="75000"/>
                  <a:lumOff val="25000"/>
                </a:schemeClr>
              </a:solidFill>
            </a:endParaRPr>
          </a:p>
          <a:p>
            <a:r>
              <a:rPr lang="zh-CN" altLang="en-US" sz="1000" dirty="0">
                <a:solidFill>
                  <a:schemeClr val="tx1">
                    <a:lumMod val="75000"/>
                    <a:lumOff val="25000"/>
                  </a:schemeClr>
                </a:solidFill>
              </a:rPr>
              <a:t>电话：</a:t>
            </a:r>
            <a:r>
              <a:rPr lang="en-US" altLang="zh-CN" sz="1000" dirty="0">
                <a:solidFill>
                  <a:schemeClr val="tx1">
                    <a:lumMod val="75000"/>
                    <a:lumOff val="25000"/>
                  </a:schemeClr>
                </a:solidFill>
              </a:rPr>
              <a:t>0755-29555131</a:t>
            </a:r>
            <a:r>
              <a:rPr lang="zh-CN" altLang="en-US" sz="1000" dirty="0">
                <a:solidFill>
                  <a:schemeClr val="tx1">
                    <a:lumMod val="75000"/>
                    <a:lumOff val="25000"/>
                  </a:schemeClr>
                </a:solidFill>
              </a:rPr>
              <a:t>客服：</a:t>
            </a:r>
            <a:r>
              <a:rPr lang="en-US" altLang="zh-CN" sz="1000" dirty="0">
                <a:solidFill>
                  <a:schemeClr val="tx1">
                    <a:lumMod val="75000"/>
                    <a:lumOff val="25000"/>
                  </a:schemeClr>
                </a:solidFill>
              </a:rPr>
              <a:t>18165703642</a:t>
            </a:r>
            <a:r>
              <a:rPr lang="zh-CN" altLang="en-US" sz="1000" dirty="0">
                <a:solidFill>
                  <a:schemeClr val="tx1">
                    <a:lumMod val="75000"/>
                    <a:lumOff val="25000"/>
                  </a:schemeClr>
                </a:solidFill>
              </a:rPr>
              <a:t>（小瑞）</a:t>
            </a:r>
            <a:endParaRPr lang="en-US" altLang="zh-CN" sz="1000" dirty="0">
              <a:solidFill>
                <a:schemeClr val="tx1">
                  <a:lumMod val="75000"/>
                  <a:lumOff val="25000"/>
                </a:schemeClr>
              </a:solidFill>
            </a:endParaRPr>
          </a:p>
          <a:p>
            <a:r>
              <a:rPr lang="zh-CN" altLang="en-US" sz="1000" dirty="0">
                <a:solidFill>
                  <a:schemeClr val="tx1">
                    <a:lumMod val="75000"/>
                    <a:lumOff val="25000"/>
                  </a:schemeClr>
                </a:solidFill>
              </a:rPr>
              <a:t>邮箱：</a:t>
            </a:r>
            <a:r>
              <a:rPr lang="en-US" altLang="zh-CN" sz="1000" dirty="0">
                <a:solidFill>
                  <a:schemeClr val="tx1">
                    <a:lumMod val="75000"/>
                    <a:lumOff val="25000"/>
                  </a:schemeClr>
                </a:solidFill>
              </a:rPr>
              <a:t>rjscb01@szridge.com</a:t>
            </a:r>
          </a:p>
          <a:p>
            <a:r>
              <a:rPr lang="zh-CN" altLang="en-US" sz="1000" dirty="0">
                <a:solidFill>
                  <a:schemeClr val="tx1">
                    <a:lumMod val="75000"/>
                    <a:lumOff val="25000"/>
                  </a:schemeClr>
                </a:solidFill>
              </a:rPr>
              <a:t>官网：</a:t>
            </a:r>
            <a:r>
              <a:rPr lang="en-US" altLang="zh-CN" sz="1000" dirty="0">
                <a:solidFill>
                  <a:schemeClr val="tx1">
                    <a:lumMod val="75000"/>
                    <a:lumOff val="25000"/>
                  </a:schemeClr>
                </a:solidFill>
              </a:rPr>
              <a:t>www.szridge.com</a:t>
            </a:r>
            <a:endParaRPr lang="zh-CN" altLang="en-US" sz="1000" dirty="0">
              <a:solidFill>
                <a:schemeClr val="tx1">
                  <a:lumMod val="75000"/>
                  <a:lumOff val="25000"/>
                </a:schemeClr>
              </a:solidFill>
            </a:endParaRPr>
          </a:p>
        </p:txBody>
      </p:sp>
      <p:sp>
        <p:nvSpPr>
          <p:cNvPr id="13" name="文本框 12">
            <a:extLst>
              <a:ext uri="{FF2B5EF4-FFF2-40B4-BE49-F238E27FC236}">
                <a16:creationId xmlns:a16="http://schemas.microsoft.com/office/drawing/2014/main" id="{69CF3597-BB65-46F4-ADF8-707AECF25ABF}"/>
              </a:ext>
            </a:extLst>
          </p:cNvPr>
          <p:cNvSpPr txBox="1"/>
          <p:nvPr userDrawn="1"/>
        </p:nvSpPr>
        <p:spPr>
          <a:xfrm>
            <a:off x="184766" y="5405693"/>
            <a:ext cx="1082348" cy="230832"/>
          </a:xfrm>
          <a:prstGeom prst="rect">
            <a:avLst/>
          </a:prstGeom>
          <a:noFill/>
        </p:spPr>
        <p:txBody>
          <a:bodyPr wrap="none" rtlCol="0">
            <a:spAutoFit/>
          </a:bodyPr>
          <a:lstStyle>
            <a:defPPr>
              <a:defRPr lang="en-US"/>
            </a:defPPr>
            <a:lvl1pPr>
              <a:defRPr sz="700">
                <a:solidFill>
                  <a:schemeClr val="tx1">
                    <a:lumMod val="50000"/>
                    <a:lumOff val="50000"/>
                  </a:schemeClr>
                </a:solidFill>
                <a:latin typeface="思源黑体" panose="020B0500000000000000" pitchFamily="34" charset="-122"/>
                <a:ea typeface="思源黑体" panose="020B0500000000000000" pitchFamily="34" charset="-122"/>
              </a:defRPr>
            </a:lvl1pPr>
          </a:lstStyle>
          <a:p>
            <a:r>
              <a:rPr lang="zh-CN" altLang="en-US" sz="900" spc="100">
                <a:solidFill>
                  <a:schemeClr val="tx1">
                    <a:lumMod val="85000"/>
                    <a:lumOff val="15000"/>
                  </a:schemeClr>
                </a:solidFill>
                <a:latin typeface="微软雅黑" panose="020B0503020204020204" pitchFamily="34" charset="-122"/>
                <a:ea typeface="微软雅黑" panose="020B0503020204020204" pitchFamily="34" charset="-122"/>
              </a:rPr>
              <a:t>深圳瑞捷公众号</a:t>
            </a:r>
          </a:p>
        </p:txBody>
      </p:sp>
      <p:pic>
        <p:nvPicPr>
          <p:cNvPr id="14" name="图片 13">
            <a:extLst>
              <a:ext uri="{FF2B5EF4-FFF2-40B4-BE49-F238E27FC236}">
                <a16:creationId xmlns:a16="http://schemas.microsoft.com/office/drawing/2014/main" id="{A235D593-F0D8-45E2-B800-56510FF4F16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2752" y="4527533"/>
            <a:ext cx="912235" cy="911943"/>
          </a:xfrm>
          <a:prstGeom prst="rect">
            <a:avLst/>
          </a:prstGeom>
        </p:spPr>
      </p:pic>
      <p:sp>
        <p:nvSpPr>
          <p:cNvPr id="16" name="文本框 15">
            <a:extLst>
              <a:ext uri="{FF2B5EF4-FFF2-40B4-BE49-F238E27FC236}">
                <a16:creationId xmlns:a16="http://schemas.microsoft.com/office/drawing/2014/main" id="{B3D484E0-3F73-4A92-8A05-C2CCD359D8DA}"/>
              </a:ext>
            </a:extLst>
          </p:cNvPr>
          <p:cNvSpPr txBox="1"/>
          <p:nvPr userDrawn="1"/>
        </p:nvSpPr>
        <p:spPr>
          <a:xfrm>
            <a:off x="3615166" y="5637967"/>
            <a:ext cx="2975495" cy="757643"/>
          </a:xfrm>
          <a:prstGeom prst="rect">
            <a:avLst/>
          </a:prstGeom>
          <a:noFill/>
        </p:spPr>
        <p:txBody>
          <a:bodyPr wrap="none" rtlCol="0">
            <a:spAutoFit/>
          </a:bodyPr>
          <a:lstStyle>
            <a:defPPr>
              <a:defRPr lang="en-US"/>
            </a:defPPr>
            <a:lvl1pPr>
              <a:lnSpc>
                <a:spcPct val="150000"/>
              </a:lnSpc>
              <a:defRPr sz="700" spc="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sz="1000">
                <a:solidFill>
                  <a:schemeClr val="tx1">
                    <a:lumMod val="75000"/>
                    <a:lumOff val="25000"/>
                  </a:schemeClr>
                </a:solidFill>
              </a:rPr>
              <a:t>北京：北京市东城区安定门外大街</a:t>
            </a:r>
            <a:r>
              <a:rPr lang="en-US" altLang="zh-CN" sz="1000">
                <a:solidFill>
                  <a:schemeClr val="tx1">
                    <a:lumMod val="75000"/>
                    <a:lumOff val="25000"/>
                  </a:schemeClr>
                </a:solidFill>
              </a:rPr>
              <a:t>11</a:t>
            </a:r>
            <a:r>
              <a:rPr lang="zh-CN" altLang="en-US" sz="1000">
                <a:solidFill>
                  <a:schemeClr val="tx1">
                    <a:lumMod val="75000"/>
                    <a:lumOff val="25000"/>
                  </a:schemeClr>
                </a:solidFill>
              </a:rPr>
              <a:t>号</a:t>
            </a:r>
            <a:endParaRPr lang="en-US" altLang="zh-CN" sz="1000">
              <a:solidFill>
                <a:schemeClr val="tx1">
                  <a:lumMod val="75000"/>
                  <a:lumOff val="25000"/>
                </a:schemeClr>
              </a:solidFill>
            </a:endParaRPr>
          </a:p>
          <a:p>
            <a:r>
              <a:rPr lang="zh-CN" altLang="en-US" sz="1000">
                <a:solidFill>
                  <a:schemeClr val="tx1">
                    <a:lumMod val="75000"/>
                    <a:lumOff val="25000"/>
                  </a:schemeClr>
                </a:solidFill>
              </a:rPr>
              <a:t>上海：上海市青浦区盈港东路</a:t>
            </a:r>
            <a:r>
              <a:rPr lang="en-US" altLang="zh-CN" sz="1000">
                <a:solidFill>
                  <a:schemeClr val="tx1">
                    <a:lumMod val="75000"/>
                    <a:lumOff val="25000"/>
                  </a:schemeClr>
                </a:solidFill>
              </a:rPr>
              <a:t>1125</a:t>
            </a:r>
            <a:r>
              <a:rPr lang="zh-CN" altLang="en-US" sz="1000">
                <a:solidFill>
                  <a:schemeClr val="tx1">
                    <a:lumMod val="75000"/>
                    <a:lumOff val="25000"/>
                  </a:schemeClr>
                </a:solidFill>
              </a:rPr>
              <a:t>弄</a:t>
            </a:r>
            <a:r>
              <a:rPr lang="en-US" altLang="zh-CN" sz="1000">
                <a:solidFill>
                  <a:schemeClr val="tx1">
                    <a:lumMod val="75000"/>
                    <a:lumOff val="25000"/>
                  </a:schemeClr>
                </a:solidFill>
              </a:rPr>
              <a:t>1-96</a:t>
            </a:r>
            <a:r>
              <a:rPr lang="zh-CN" altLang="en-US" sz="1000">
                <a:solidFill>
                  <a:schemeClr val="tx1">
                    <a:lumMod val="75000"/>
                    <a:lumOff val="25000"/>
                  </a:schemeClr>
                </a:solidFill>
              </a:rPr>
              <a:t>号</a:t>
            </a:r>
            <a:endParaRPr lang="en-US" altLang="zh-CN" sz="1000">
              <a:solidFill>
                <a:schemeClr val="tx1">
                  <a:lumMod val="75000"/>
                  <a:lumOff val="25000"/>
                </a:schemeClr>
              </a:solidFill>
            </a:endParaRPr>
          </a:p>
          <a:p>
            <a:r>
              <a:rPr lang="zh-CN" altLang="en-US" sz="1000">
                <a:solidFill>
                  <a:schemeClr val="tx1">
                    <a:lumMod val="75000"/>
                    <a:lumOff val="25000"/>
                  </a:schemeClr>
                </a:solidFill>
              </a:rPr>
              <a:t>武汉：武汉市汉江区江达路</a:t>
            </a:r>
            <a:r>
              <a:rPr lang="en-US" altLang="zh-CN" sz="1000">
                <a:solidFill>
                  <a:schemeClr val="tx1">
                    <a:lumMod val="75000"/>
                    <a:lumOff val="25000"/>
                  </a:schemeClr>
                </a:solidFill>
              </a:rPr>
              <a:t>108</a:t>
            </a:r>
            <a:r>
              <a:rPr lang="zh-CN" altLang="en-US" sz="1000">
                <a:solidFill>
                  <a:schemeClr val="tx1">
                    <a:lumMod val="75000"/>
                    <a:lumOff val="25000"/>
                  </a:schemeClr>
                </a:solidFill>
              </a:rPr>
              <a:t>号合亿达瑞秋中心</a:t>
            </a:r>
          </a:p>
        </p:txBody>
      </p:sp>
      <p:pic>
        <p:nvPicPr>
          <p:cNvPr id="3" name="图片 2">
            <a:extLst>
              <a:ext uri="{FF2B5EF4-FFF2-40B4-BE49-F238E27FC236}">
                <a16:creationId xmlns:a16="http://schemas.microsoft.com/office/drawing/2014/main" id="{750DF78F-ECC1-43E3-B7D8-C6B400013D79}"/>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069" r="3088" b="12574"/>
          <a:stretch/>
        </p:blipFill>
        <p:spPr>
          <a:xfrm>
            <a:off x="4010025" y="2983968"/>
            <a:ext cx="4171950" cy="405077"/>
          </a:xfrm>
          <a:prstGeom prst="rect">
            <a:avLst/>
          </a:prstGeom>
        </p:spPr>
      </p:pic>
      <p:sp>
        <p:nvSpPr>
          <p:cNvPr id="18" name="文本框 17">
            <a:extLst>
              <a:ext uri="{FF2B5EF4-FFF2-40B4-BE49-F238E27FC236}">
                <a16:creationId xmlns:a16="http://schemas.microsoft.com/office/drawing/2014/main" id="{601ABCDE-AD8B-4A27-A117-366F38370515}"/>
              </a:ext>
            </a:extLst>
          </p:cNvPr>
          <p:cNvSpPr txBox="1"/>
          <p:nvPr userDrawn="1"/>
        </p:nvSpPr>
        <p:spPr>
          <a:xfrm>
            <a:off x="5182930" y="2372817"/>
            <a:ext cx="1826141" cy="523220"/>
          </a:xfrm>
          <a:prstGeom prst="rect">
            <a:avLst/>
          </a:prstGeom>
          <a:noFill/>
        </p:spPr>
        <p:txBody>
          <a:bodyPr wrap="none">
            <a:spAutoFit/>
          </a:bodyPr>
          <a:lstStyle/>
          <a:p>
            <a:pPr algn="ctr">
              <a:defRPr/>
            </a:pPr>
            <a:r>
              <a:rPr lang="zh-CN" altLang="en-US" sz="2800" b="1" spc="400">
                <a:solidFill>
                  <a:srgbClr val="C00000"/>
                </a:solidFill>
                <a:latin typeface="微软雅黑" panose="020B0503020204020204" pitchFamily="34" charset="-122"/>
                <a:ea typeface="微软雅黑" panose="020B0503020204020204" pitchFamily="34" charset="-122"/>
                <a:sym typeface="字魂35号-经典雅黑" panose="02000000000000000000" pitchFamily="2" charset="-122"/>
              </a:rPr>
              <a:t>深圳瑞捷</a:t>
            </a:r>
            <a:endParaRPr lang="en-US" altLang="zh-CN" sz="2800" b="1" spc="400" dirty="0">
              <a:solidFill>
                <a:srgbClr val="C00000"/>
              </a:solidFill>
              <a:latin typeface="微软雅黑" panose="020B0503020204020204" pitchFamily="34" charset="-122"/>
              <a:ea typeface="微软雅黑" panose="020B0503020204020204" pitchFamily="34" charset="-122"/>
              <a:sym typeface="字魂35号-经典雅黑" panose="02000000000000000000" pitchFamily="2" charset="-122"/>
            </a:endParaRPr>
          </a:p>
        </p:txBody>
      </p:sp>
    </p:spTree>
    <p:extLst>
      <p:ext uri="{BB962C8B-B14F-4D97-AF65-F5344CB8AC3E}">
        <p14:creationId xmlns:p14="http://schemas.microsoft.com/office/powerpoint/2010/main" val="226844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7388" y="6264811"/>
            <a:ext cx="1441939" cy="495227"/>
          </a:xfrm>
          <a:prstGeom prst="rect">
            <a:avLst/>
          </a:prstGeom>
        </p:spPr>
      </p:pic>
      <p:pic>
        <p:nvPicPr>
          <p:cNvPr id="13" name="图片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8464"/>
            <a:ext cx="12192000" cy="6855885"/>
          </a:xfrm>
          <a:prstGeom prst="rect">
            <a:avLst/>
          </a:prstGeom>
        </p:spPr>
      </p:pic>
      <p:pic>
        <p:nvPicPr>
          <p:cNvPr id="9" name="图片 8" descr="瑞捷logo"/>
          <p:cNvPicPr>
            <a:picLocks noChangeAspect="1"/>
          </p:cNvPicPr>
          <p:nvPr userDrawn="1"/>
        </p:nvPicPr>
        <p:blipFill>
          <a:blip r:embed="rId4"/>
          <a:stretch>
            <a:fillRect/>
          </a:stretch>
        </p:blipFill>
        <p:spPr>
          <a:xfrm>
            <a:off x="11341095" y="6116469"/>
            <a:ext cx="850904" cy="741531"/>
          </a:xfrm>
          <a:prstGeom prst="rect">
            <a:avLst/>
          </a:prstGeom>
        </p:spPr>
      </p:pic>
      <p:pic>
        <p:nvPicPr>
          <p:cNvPr id="3" name="图片 2">
            <a:extLst>
              <a:ext uri="{FF2B5EF4-FFF2-40B4-BE49-F238E27FC236}">
                <a16:creationId xmlns:a16="http://schemas.microsoft.com/office/drawing/2014/main" id="{242ADE20-D8D5-56C8-6EAA-0C0A542B9F4D}"/>
              </a:ext>
            </a:extLst>
          </p:cNvPr>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9667638" y="0"/>
            <a:ext cx="2524362" cy="604613"/>
          </a:xfrm>
          <a:prstGeom prst="rect">
            <a:avLst/>
          </a:prstGeom>
        </p:spPr>
      </p:pic>
    </p:spTree>
    <p:extLst>
      <p:ext uri="{BB962C8B-B14F-4D97-AF65-F5344CB8AC3E}">
        <p14:creationId xmlns:p14="http://schemas.microsoft.com/office/powerpoint/2010/main" val="1452637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89883" cy="6858001"/>
          </a:xfrm>
          <a:prstGeom prst="rect">
            <a:avLst/>
          </a:prstGeom>
        </p:spPr>
      </p:pic>
      <p:sp>
        <p:nvSpPr>
          <p:cNvPr id="2" name="标题 1"/>
          <p:cNvSpPr>
            <a:spLocks noGrp="1"/>
          </p:cNvSpPr>
          <p:nvPr>
            <p:ph type="ctrTitle"/>
          </p:nvPr>
        </p:nvSpPr>
        <p:spPr>
          <a:xfrm>
            <a:off x="914400" y="2130427"/>
            <a:ext cx="10363200" cy="1470025"/>
          </a:xfrm>
          <a:prstGeom prst="rect">
            <a:avLst/>
          </a:prstGeom>
        </p:spPr>
        <p:txBody>
          <a:bodyPr lIns="68571" tIns="34285" rIns="68571" bIns="34285"/>
          <a:lstStyle>
            <a:lvl1pPr>
              <a:defRPr>
                <a:latin typeface="思源黑体" panose="020B0500000000000000" pitchFamily="34" charset="-122"/>
                <a:ea typeface="思源黑体" panose="020B0500000000000000" pitchFamily="34" charset="-122"/>
              </a:defRPr>
            </a:lvl1pPr>
          </a:lstStyle>
          <a:p>
            <a:r>
              <a:rPr lang="zh-CN" altLang="en-US" dirty="0"/>
              <a:t>单击此处编辑母版标题样式</a:t>
            </a:r>
          </a:p>
        </p:txBody>
      </p:sp>
      <p:sp>
        <p:nvSpPr>
          <p:cNvPr id="3" name="副标题 2"/>
          <p:cNvSpPr>
            <a:spLocks noGrp="1"/>
          </p:cNvSpPr>
          <p:nvPr>
            <p:ph type="subTitle" idx="1"/>
          </p:nvPr>
        </p:nvSpPr>
        <p:spPr>
          <a:xfrm>
            <a:off x="1828801" y="3886200"/>
            <a:ext cx="8534401" cy="1752600"/>
          </a:xfrm>
          <a:prstGeom prst="rect">
            <a:avLst/>
          </a:prstGeom>
        </p:spPr>
        <p:txBody>
          <a:bodyPr lIns="68571" tIns="34285" rIns="68571" bIns="34285"/>
          <a:lstStyle>
            <a:lvl1pPr marL="0" indent="0" algn="ctr">
              <a:buNone/>
              <a:defRPr>
                <a:solidFill>
                  <a:schemeClr val="tx1">
                    <a:tint val="75000"/>
                  </a:schemeClr>
                </a:solidFill>
                <a:latin typeface="思源黑体" panose="020B0500000000000000" pitchFamily="34" charset="-122"/>
                <a:ea typeface="思源黑体" panose="020B0500000000000000" pitchFamily="34" charset="-122"/>
              </a:defRPr>
            </a:lvl1pPr>
            <a:lvl2pPr marL="457051" indent="0" algn="ctr">
              <a:buNone/>
              <a:defRPr>
                <a:solidFill>
                  <a:schemeClr val="tx1">
                    <a:tint val="75000"/>
                  </a:schemeClr>
                </a:solidFill>
              </a:defRPr>
            </a:lvl2pPr>
            <a:lvl3pPr marL="914103" indent="0" algn="ctr">
              <a:buNone/>
              <a:defRPr>
                <a:solidFill>
                  <a:schemeClr val="tx1">
                    <a:tint val="75000"/>
                  </a:schemeClr>
                </a:solidFill>
              </a:defRPr>
            </a:lvl3pPr>
            <a:lvl4pPr marL="1371154" indent="0" algn="ctr">
              <a:buNone/>
              <a:defRPr>
                <a:solidFill>
                  <a:schemeClr val="tx1">
                    <a:tint val="75000"/>
                  </a:schemeClr>
                </a:solidFill>
              </a:defRPr>
            </a:lvl4pPr>
            <a:lvl5pPr marL="1828206" indent="0" algn="ctr">
              <a:buNone/>
              <a:defRPr>
                <a:solidFill>
                  <a:schemeClr val="tx1">
                    <a:tint val="75000"/>
                  </a:schemeClr>
                </a:solidFill>
              </a:defRPr>
            </a:lvl5pPr>
            <a:lvl6pPr marL="2285257" indent="0" algn="ctr">
              <a:buNone/>
              <a:defRPr>
                <a:solidFill>
                  <a:schemeClr val="tx1">
                    <a:tint val="75000"/>
                  </a:schemeClr>
                </a:solidFill>
              </a:defRPr>
            </a:lvl6pPr>
            <a:lvl7pPr marL="2742308" indent="0" algn="ctr">
              <a:buNone/>
              <a:defRPr>
                <a:solidFill>
                  <a:schemeClr val="tx1">
                    <a:tint val="75000"/>
                  </a:schemeClr>
                </a:solidFill>
              </a:defRPr>
            </a:lvl7pPr>
            <a:lvl8pPr marL="3198513" indent="0" algn="ctr">
              <a:buNone/>
              <a:defRPr>
                <a:solidFill>
                  <a:schemeClr val="tx1">
                    <a:tint val="75000"/>
                  </a:schemeClr>
                </a:solidFill>
              </a:defRPr>
            </a:lvl8pPr>
            <a:lvl9pPr marL="3655565" indent="0" algn="ctr">
              <a:buNone/>
              <a:defRPr>
                <a:solidFill>
                  <a:schemeClr val="tx1">
                    <a:tint val="75000"/>
                  </a:schemeClr>
                </a:solidFill>
              </a:defRPr>
            </a:lvl9pPr>
          </a:lstStyle>
          <a:p>
            <a:r>
              <a:rPr lang="zh-CN" altLang="en-US" dirty="0"/>
              <a:t>单击此处编辑母版副标题样式</a:t>
            </a:r>
          </a:p>
        </p:txBody>
      </p:sp>
      <p:sp>
        <p:nvSpPr>
          <p:cNvPr id="5" name="页脚占位符 4"/>
          <p:cNvSpPr>
            <a:spLocks noGrp="1"/>
          </p:cNvSpPr>
          <p:nvPr>
            <p:ph type="ftr" sz="quarter" idx="11"/>
          </p:nvPr>
        </p:nvSpPr>
        <p:spPr>
          <a:xfrm>
            <a:off x="4165601" y="6356352"/>
            <a:ext cx="3860800" cy="365125"/>
          </a:xfrm>
          <a:prstGeom prst="rect">
            <a:avLst/>
          </a:prstGeom>
        </p:spPr>
        <p:txBody>
          <a:bodyPr lIns="68571" tIns="34285" rIns="68571" bIns="34285"/>
          <a:lstStyle>
            <a:lvl1pPr>
              <a:defRPr>
                <a:latin typeface="思源黑体" panose="020B0500000000000000" pitchFamily="34" charset="-122"/>
                <a:ea typeface="思源黑体" panose="020B0500000000000000" pitchFamily="34" charset="-122"/>
              </a:defRPr>
            </a:lvl1pPr>
          </a:lstStyle>
          <a:p>
            <a:endParaRPr lang="zh-CN" altLang="en-US" dirty="0"/>
          </a:p>
        </p:txBody>
      </p:sp>
      <p:sp>
        <p:nvSpPr>
          <p:cNvPr id="6" name="灯片编号占位符 5"/>
          <p:cNvSpPr>
            <a:spLocks noGrp="1"/>
          </p:cNvSpPr>
          <p:nvPr>
            <p:ph type="sldNum" sz="quarter" idx="12"/>
          </p:nvPr>
        </p:nvSpPr>
        <p:spPr>
          <a:xfrm>
            <a:off x="8737600" y="6356352"/>
            <a:ext cx="2844801" cy="365125"/>
          </a:xfrm>
          <a:prstGeom prst="rect">
            <a:avLst/>
          </a:prstGeom>
        </p:spPr>
        <p:txBody>
          <a:bodyPr lIns="68571" tIns="34285" rIns="68571" bIns="34285"/>
          <a:lstStyle>
            <a:lvl1pPr>
              <a:defRPr>
                <a:latin typeface="思源黑体" panose="020B0500000000000000" pitchFamily="34" charset="-122"/>
                <a:ea typeface="思源黑体" panose="020B0500000000000000" pitchFamily="34" charset="-122"/>
              </a:defRPr>
            </a:lvl1pPr>
          </a:lstStyle>
          <a:p>
            <a:fld id="{0C913308-F349-4B6D-A68A-DD1791B4A57B}" type="slidenum">
              <a:rPr lang="zh-CN" altLang="en-US" smtClean="0"/>
              <a:t>‹#›</a:t>
            </a:fld>
            <a:endParaRPr lang="zh-CN" altLang="en-US" dirty="0"/>
          </a:p>
        </p:txBody>
      </p:sp>
      <p:pic>
        <p:nvPicPr>
          <p:cNvPr id="14" name="图片 13" descr="瑞捷logo"/>
          <p:cNvPicPr>
            <a:picLocks noChangeAspect="1"/>
          </p:cNvPicPr>
          <p:nvPr userDrawn="1"/>
        </p:nvPicPr>
        <p:blipFill>
          <a:blip r:embed="rId3"/>
          <a:stretch>
            <a:fillRect/>
          </a:stretch>
        </p:blipFill>
        <p:spPr>
          <a:xfrm>
            <a:off x="11341095" y="6116469"/>
            <a:ext cx="850904" cy="741531"/>
          </a:xfrm>
          <a:prstGeom prst="rect">
            <a:avLst/>
          </a:prstGeom>
        </p:spPr>
      </p:pic>
      <p:pic>
        <p:nvPicPr>
          <p:cNvPr id="7" name="图片 6">
            <a:extLst>
              <a:ext uri="{FF2B5EF4-FFF2-40B4-BE49-F238E27FC236}">
                <a16:creationId xmlns:a16="http://schemas.microsoft.com/office/drawing/2014/main" id="{B7BAEACC-6710-876C-86E0-E1CC4801F956}"/>
              </a:ext>
            </a:extLst>
          </p:cNvPr>
          <p:cNvPicPr>
            <a:picLocks/>
          </p:cNvPicPr>
          <p:nvPr userDrawn="1"/>
        </p:nvPicPr>
        <p:blipFill>
          <a:blip r:embed="rId4" cstate="print">
            <a:extLst>
              <a:ext uri="{28A0092B-C50C-407E-A947-70E740481C1C}">
                <a14:useLocalDpi xmlns:a14="http://schemas.microsoft.com/office/drawing/2010/main" val="0"/>
              </a:ext>
            </a:extLst>
          </a:blip>
          <a:stretch>
            <a:fillRect/>
          </a:stretch>
        </p:blipFill>
        <p:spPr>
          <a:xfrm>
            <a:off x="9667638" y="0"/>
            <a:ext cx="2524362" cy="604613"/>
          </a:xfrm>
          <a:prstGeom prst="rect">
            <a:avLst/>
          </a:prstGeom>
        </p:spPr>
      </p:pic>
    </p:spTree>
    <p:extLst>
      <p:ext uri="{BB962C8B-B14F-4D97-AF65-F5344CB8AC3E}">
        <p14:creationId xmlns:p14="http://schemas.microsoft.com/office/powerpoint/2010/main" val="3401184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56D78104-FEAF-4635-94F2-154883A7585D}"/>
              </a:ext>
            </a:extLst>
          </p:cNvPr>
          <p:cNvSpPr/>
          <p:nvPr userDrawn="1"/>
        </p:nvSpPr>
        <p:spPr>
          <a:xfrm>
            <a:off x="11025759" y="6601023"/>
            <a:ext cx="1162498" cy="261610"/>
          </a:xfrm>
          <a:prstGeom prst="rect">
            <a:avLst/>
          </a:prstGeom>
        </p:spPr>
        <p:txBody>
          <a:bodyPr wrap="none">
            <a:spAutoFit/>
          </a:bodyPr>
          <a:lstStyle/>
          <a:p>
            <a:pPr algn="r"/>
            <a:r>
              <a:rPr lang="zh-CN" altLang="en-US" sz="1100" b="0" dirty="0">
                <a:solidFill>
                  <a:schemeClr val="tx1">
                    <a:lumMod val="75000"/>
                    <a:lumOff val="25000"/>
                  </a:schemeClr>
                </a:solidFill>
                <a:latin typeface="微软雅黑" panose="020B0503020204020204" pitchFamily="34" charset="-122"/>
                <a:ea typeface="微软雅黑" panose="020B0503020204020204" pitchFamily="34" charset="-122"/>
              </a:rPr>
              <a:t>第</a:t>
            </a:r>
            <a:fld id="{12F71315-C70A-449F-94F5-A040BB232020}" type="slidenum">
              <a:rPr lang="zh-CN" altLang="en-US" sz="1100" b="0" dirty="0" smtClean="0">
                <a:solidFill>
                  <a:schemeClr val="tx1">
                    <a:lumMod val="75000"/>
                    <a:lumOff val="25000"/>
                  </a:schemeClr>
                </a:solidFill>
                <a:latin typeface="微软雅黑" panose="020B0503020204020204" pitchFamily="34" charset="-122"/>
                <a:ea typeface="微软雅黑" panose="020B0503020204020204" pitchFamily="34" charset="-122"/>
              </a:rPr>
              <a:t>‹#›</a:t>
            </a:fld>
            <a:r>
              <a:rPr lang="zh-CN" altLang="en-US" sz="1100" b="0" dirty="0">
                <a:solidFill>
                  <a:schemeClr val="tx1">
                    <a:lumMod val="75000"/>
                    <a:lumOff val="25000"/>
                  </a:schemeClr>
                </a:solidFill>
                <a:latin typeface="微软雅黑" panose="020B0503020204020204" pitchFamily="34" charset="-122"/>
                <a:ea typeface="微软雅黑" panose="020B0503020204020204" pitchFamily="34" charset="-122"/>
              </a:rPr>
              <a:t>页</a:t>
            </a:r>
            <a:r>
              <a:rPr lang="en-US" altLang="zh-CN" sz="1100" b="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100" b="0" dirty="0">
                <a:solidFill>
                  <a:schemeClr val="tx1">
                    <a:lumMod val="75000"/>
                    <a:lumOff val="25000"/>
                  </a:schemeClr>
                </a:solidFill>
                <a:latin typeface="微软雅黑" panose="020B0503020204020204" pitchFamily="34" charset="-122"/>
                <a:ea typeface="微软雅黑" panose="020B0503020204020204" pitchFamily="34" charset="-122"/>
              </a:rPr>
              <a:t>共</a:t>
            </a:r>
            <a:r>
              <a:rPr lang="en-US" altLang="zh-CN" sz="1100" b="0" dirty="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1100" b="0" dirty="0">
                <a:solidFill>
                  <a:schemeClr val="tx1">
                    <a:lumMod val="75000"/>
                    <a:lumOff val="25000"/>
                  </a:schemeClr>
                </a:solidFill>
                <a:latin typeface="微软雅黑" panose="020B0503020204020204" pitchFamily="34" charset="-122"/>
                <a:ea typeface="微软雅黑" panose="020B0503020204020204" pitchFamily="34" charset="-122"/>
              </a:rPr>
              <a:t>页</a:t>
            </a:r>
          </a:p>
        </p:txBody>
      </p:sp>
    </p:spTree>
    <p:extLst>
      <p:ext uri="{BB962C8B-B14F-4D97-AF65-F5344CB8AC3E}">
        <p14:creationId xmlns:p14="http://schemas.microsoft.com/office/powerpoint/2010/main" val="2097947133"/>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1" r:id="rId4"/>
    <p:sldLayoutId id="2147483652" r:id="rId5"/>
    <p:sldLayoutId id="2147483656" r:id="rId6"/>
    <p:sldLayoutId id="2147483654"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66F44BF-814C-4B07-8311-439C6E11FB2E}"/>
              </a:ext>
            </a:extLst>
          </p:cNvPr>
          <p:cNvSpPr txBox="1"/>
          <p:nvPr/>
        </p:nvSpPr>
        <p:spPr>
          <a:xfrm>
            <a:off x="1076045" y="2007724"/>
            <a:ext cx="10039929" cy="1107996"/>
          </a:xfrm>
          <a:prstGeom prst="rect">
            <a:avLst/>
          </a:prstGeom>
          <a:noFill/>
        </p:spPr>
        <p:txBody>
          <a:bodyPr wrap="none">
            <a:spAutoFit/>
          </a:bodyPr>
          <a:lstStyle>
            <a:defPPr>
              <a:defRPr lang="zh-CN"/>
            </a:defPPr>
            <a:lvl1pPr>
              <a:defRPr sz="4000" b="1" i="0">
                <a:gradFill flip="none" rotWithShape="1">
                  <a:gsLst>
                    <a:gs pos="0">
                      <a:srgbClr val="BD374A"/>
                    </a:gs>
                    <a:gs pos="100000">
                      <a:srgbClr val="D48151"/>
                    </a:gs>
                  </a:gsLst>
                  <a:path path="circle">
                    <a:fillToRect r="100000" b="100000"/>
                  </a:path>
                  <a:tileRect l="-100000" t="-100000"/>
                </a:gradFill>
                <a:effectLst/>
                <a:latin typeface="微软雅黑" panose="020B0503020204020204" pitchFamily="34" charset="-122"/>
                <a:ea typeface="微软雅黑" panose="020B0503020204020204" pitchFamily="34" charset="-122"/>
              </a:defRPr>
            </a:lvl1pPr>
          </a:lstStyle>
          <a:p>
            <a:pPr algn="ctr">
              <a:lnSpc>
                <a:spcPct val="150000"/>
              </a:lnSpc>
            </a:pPr>
            <a:r>
              <a:rPr lang="zh-CN" altLang="en-US" sz="4400" dirty="0">
                <a:solidFill>
                  <a:schemeClr val="tx1"/>
                </a:solidFill>
              </a:rPr>
              <a:t>国贸地产</a:t>
            </a:r>
            <a:r>
              <a:rPr lang="en-US" altLang="zh-CN" sz="4400" dirty="0">
                <a:solidFill>
                  <a:schemeClr val="tx1"/>
                </a:solidFill>
              </a:rPr>
              <a:t>2023</a:t>
            </a:r>
            <a:r>
              <a:rPr lang="zh-CN" altLang="en-US" sz="4400" dirty="0">
                <a:solidFill>
                  <a:schemeClr val="tx1"/>
                </a:solidFill>
              </a:rPr>
              <a:t>版园林专项评估体系宣贯</a:t>
            </a:r>
            <a:endParaRPr lang="en-US" altLang="zh-CN" sz="4400" dirty="0">
              <a:solidFill>
                <a:schemeClr val="tx1"/>
              </a:solidFill>
            </a:endParaRPr>
          </a:p>
        </p:txBody>
      </p:sp>
      <p:sp>
        <p:nvSpPr>
          <p:cNvPr id="3" name="文本框 2">
            <a:extLst>
              <a:ext uri="{FF2B5EF4-FFF2-40B4-BE49-F238E27FC236}">
                <a16:creationId xmlns:a16="http://schemas.microsoft.com/office/drawing/2014/main" id="{E20BE868-733A-47E8-A99B-54B6D4EE5879}"/>
              </a:ext>
            </a:extLst>
          </p:cNvPr>
          <p:cNvSpPr txBox="1"/>
          <p:nvPr/>
        </p:nvSpPr>
        <p:spPr>
          <a:xfrm>
            <a:off x="5128424" y="4840831"/>
            <a:ext cx="1935145" cy="581057"/>
          </a:xfrm>
          <a:prstGeom prst="rect">
            <a:avLst/>
          </a:prstGeom>
          <a:noFill/>
        </p:spPr>
        <p:txBody>
          <a:bodyPr wrap="none" rtlCol="0">
            <a:spAutoFit/>
          </a:bodyPr>
          <a:lstStyle/>
          <a:p>
            <a:pPr algn="ctr">
              <a:lnSpc>
                <a:spcPct val="150000"/>
              </a:lnSpc>
            </a:pPr>
            <a:r>
              <a:rPr lang="en-US" altLang="zh-CN" sz="2400" b="1" dirty="0">
                <a:latin typeface="微软雅黑" panose="020B0503020204020204" pitchFamily="34" charset="-122"/>
                <a:ea typeface="微软雅黑" panose="020B0503020204020204" pitchFamily="34" charset="-122"/>
              </a:rPr>
              <a:t>2023</a:t>
            </a:r>
            <a:r>
              <a:rPr lang="zh-CN" altLang="en-US" sz="2400" b="1" dirty="0">
                <a:latin typeface="微软雅黑" panose="020B0503020204020204" pitchFamily="34" charset="-122"/>
                <a:ea typeface="微软雅黑" panose="020B0503020204020204" pitchFamily="34" charset="-122"/>
              </a:rPr>
              <a:t>年</a:t>
            </a:r>
            <a:r>
              <a:rPr lang="en-US" altLang="zh-CN" sz="2400" b="1" dirty="0">
                <a:latin typeface="微软雅黑" panose="020B0503020204020204" pitchFamily="34" charset="-122"/>
                <a:ea typeface="微软雅黑" panose="020B0503020204020204" pitchFamily="34" charset="-122"/>
              </a:rPr>
              <a:t>05</a:t>
            </a:r>
            <a:r>
              <a:rPr lang="zh-CN" altLang="en-US" sz="2400" b="1" dirty="0">
                <a:latin typeface="微软雅黑" panose="020B0503020204020204" pitchFamily="34" charset="-122"/>
                <a:ea typeface="微软雅黑" panose="020B0503020204020204" pitchFamily="34" charset="-122"/>
              </a:rPr>
              <a:t>月</a:t>
            </a:r>
            <a:endParaRPr lang="en-US" altLang="zh-CN" sz="2400" b="1" dirty="0">
              <a:latin typeface="微软雅黑" panose="020B0503020204020204" pitchFamily="34" charset="-122"/>
              <a:ea typeface="微软雅黑" panose="020B0503020204020204" pitchFamily="34" charset="-122"/>
            </a:endParaRPr>
          </a:p>
        </p:txBody>
      </p:sp>
      <p:pic>
        <p:nvPicPr>
          <p:cNvPr id="5" name="图片 4" descr="瑞捷logo">
            <a:extLst>
              <a:ext uri="{FF2B5EF4-FFF2-40B4-BE49-F238E27FC236}">
                <a16:creationId xmlns:a16="http://schemas.microsoft.com/office/drawing/2014/main" id="{B61A2C32-8F77-5730-E73E-3A0301452BA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36260" y="222421"/>
            <a:ext cx="826086" cy="720000"/>
          </a:xfrm>
          <a:prstGeom prst="rect">
            <a:avLst/>
          </a:prstGeom>
        </p:spPr>
      </p:pic>
      <p:pic>
        <p:nvPicPr>
          <p:cNvPr id="7" name="图片 6">
            <a:extLst>
              <a:ext uri="{FF2B5EF4-FFF2-40B4-BE49-F238E27FC236}">
                <a16:creationId xmlns:a16="http://schemas.microsoft.com/office/drawing/2014/main" id="{81F042FA-8916-D717-8240-B03F139F73D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0" y="222421"/>
            <a:ext cx="2232991" cy="720000"/>
          </a:xfrm>
          <a:prstGeom prst="rect">
            <a:avLst/>
          </a:prstGeom>
        </p:spPr>
      </p:pic>
    </p:spTree>
    <p:extLst>
      <p:ext uri="{BB962C8B-B14F-4D97-AF65-F5344CB8AC3E}">
        <p14:creationId xmlns:p14="http://schemas.microsoft.com/office/powerpoint/2010/main" val="34508727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年评估体系介绍」安全文明</a:t>
            </a:r>
          </a:p>
        </p:txBody>
      </p:sp>
      <p:graphicFrame>
        <p:nvGraphicFramePr>
          <p:cNvPr id="6" name="图示 5"/>
          <p:cNvGraphicFramePr/>
          <p:nvPr>
            <p:extLst>
              <p:ext uri="{D42A27DB-BD31-4B8C-83A1-F6EECF244321}">
                <p14:modId xmlns:p14="http://schemas.microsoft.com/office/powerpoint/2010/main" val="1336725265"/>
              </p:ext>
            </p:extLst>
          </p:nvPr>
        </p:nvGraphicFramePr>
        <p:xfrm>
          <a:off x="1059587" y="862490"/>
          <a:ext cx="9893757" cy="31063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矩形 6"/>
          <p:cNvSpPr/>
          <p:nvPr/>
        </p:nvSpPr>
        <p:spPr>
          <a:xfrm>
            <a:off x="1235414" y="4290695"/>
            <a:ext cx="9458830" cy="1338828"/>
          </a:xfrm>
          <a:prstGeom prst="rect">
            <a:avLst/>
          </a:prstGeom>
        </p:spPr>
        <p:txBody>
          <a:bodyPr wrap="square">
            <a:spAutoFit/>
          </a:bodyPr>
          <a:lstStyle/>
          <a:p>
            <a:pPr lvl="0">
              <a:lnSpc>
                <a:spcPct val="150000"/>
              </a:lnSpc>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1</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、安全文明评估：通过对现场涉及到的相关项进行评估，采用扣分制；</a:t>
            </a:r>
            <a:endPar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endParaRPr>
          </a:p>
          <a:p>
            <a:pPr marR="0" lvl="0" algn="just" defTabSz="1028700" rtl="0" eaLnBrk="0" fontAlgn="base" latinLnBrk="0" hangingPunct="0">
              <a:lnSpc>
                <a:spcPct val="150000"/>
              </a:lnSpc>
              <a:spcBef>
                <a:spcPct val="0"/>
              </a:spcBef>
              <a:spcAft>
                <a:spcPts val="0"/>
              </a:spcAft>
              <a:buClrTx/>
              <a:buSzTx/>
              <a:defRPr/>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2</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zh-CN" kern="100" dirty="0">
                <a:latin typeface="微软雅黑" panose="020B0503020204020204" pitchFamily="34" charset="-122"/>
                <a:ea typeface="微软雅黑" panose="020B0503020204020204" pitchFamily="34" charset="-122"/>
              </a:rPr>
              <a:t>评估范围：</a:t>
            </a:r>
            <a:r>
              <a:rPr kumimoji="0" lang="zh-CN" altLang="en-US"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国贸地产集团管理范围内所有的在建住宅项目；</a:t>
            </a:r>
            <a:endParaRPr kumimoji="0" lang="en-US"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lvl="0" algn="just" defTabSz="1028700" eaLnBrk="0" fontAlgn="base" hangingPunct="0">
              <a:lnSpc>
                <a:spcPct val="150000"/>
              </a:lnSpc>
              <a:spcBef>
                <a:spcPct val="0"/>
              </a:spcBef>
              <a:defRPr/>
            </a:pPr>
            <a:r>
              <a:rPr lang="en-US" altLang="zh-CN" kern="100" dirty="0">
                <a:latin typeface="微软雅黑" panose="020B0503020204020204" pitchFamily="34" charset="-122"/>
                <a:ea typeface="微软雅黑" panose="020B0503020204020204" pitchFamily="34" charset="-122"/>
              </a:rPr>
              <a:t>3</a:t>
            </a:r>
            <a:r>
              <a:rPr lang="zh-CN" altLang="en-US"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检查标准详见附件表格：《</a:t>
            </a:r>
            <a:r>
              <a:rPr lang="zh-CN" altLang="en-US" kern="100" dirty="0">
                <a:latin typeface="微软雅黑" panose="020B0503020204020204" pitchFamily="34" charset="-122"/>
                <a:ea typeface="微软雅黑" panose="020B0503020204020204" pitchFamily="34" charset="-122"/>
              </a:rPr>
              <a:t>园林景观安全文明评分表</a:t>
            </a:r>
            <a:r>
              <a:rPr lang="zh-CN" altLang="zh-CN" kern="1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0825498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年评估体系介绍」产品缺陷倒扣分</a:t>
            </a:r>
          </a:p>
        </p:txBody>
      </p:sp>
      <p:graphicFrame>
        <p:nvGraphicFramePr>
          <p:cNvPr id="2" name="表格 1"/>
          <p:cNvGraphicFramePr>
            <a:graphicFrameLocks noGrp="1"/>
          </p:cNvGraphicFramePr>
          <p:nvPr>
            <p:extLst>
              <p:ext uri="{D42A27DB-BD31-4B8C-83A1-F6EECF244321}">
                <p14:modId xmlns:p14="http://schemas.microsoft.com/office/powerpoint/2010/main" val="1274484865"/>
              </p:ext>
            </p:extLst>
          </p:nvPr>
        </p:nvGraphicFramePr>
        <p:xfrm>
          <a:off x="830768" y="741069"/>
          <a:ext cx="10550594" cy="5333072"/>
        </p:xfrm>
        <a:graphic>
          <a:graphicData uri="http://schemas.openxmlformats.org/drawingml/2006/table">
            <a:tbl>
              <a:tblPr>
                <a:tableStyleId>{5C22544A-7EE6-4342-B048-85BDC9FD1C3A}</a:tableStyleId>
              </a:tblPr>
              <a:tblGrid>
                <a:gridCol w="816820">
                  <a:extLst>
                    <a:ext uri="{9D8B030D-6E8A-4147-A177-3AD203B41FA5}">
                      <a16:colId xmlns:a16="http://schemas.microsoft.com/office/drawing/2014/main" val="20000"/>
                    </a:ext>
                  </a:extLst>
                </a:gridCol>
                <a:gridCol w="6118320">
                  <a:extLst>
                    <a:ext uri="{9D8B030D-6E8A-4147-A177-3AD203B41FA5}">
                      <a16:colId xmlns:a16="http://schemas.microsoft.com/office/drawing/2014/main" val="20001"/>
                    </a:ext>
                  </a:extLst>
                </a:gridCol>
                <a:gridCol w="2108226">
                  <a:extLst>
                    <a:ext uri="{9D8B030D-6E8A-4147-A177-3AD203B41FA5}">
                      <a16:colId xmlns:a16="http://schemas.microsoft.com/office/drawing/2014/main" val="20002"/>
                    </a:ext>
                  </a:extLst>
                </a:gridCol>
                <a:gridCol w="1507228">
                  <a:extLst>
                    <a:ext uri="{9D8B030D-6E8A-4147-A177-3AD203B41FA5}">
                      <a16:colId xmlns:a16="http://schemas.microsoft.com/office/drawing/2014/main" val="20003"/>
                    </a:ext>
                  </a:extLst>
                </a:gridCol>
              </a:tblGrid>
              <a:tr h="429944">
                <a:tc gridSpan="4">
                  <a:txBody>
                    <a:bodyPr/>
                    <a:lstStyle/>
                    <a:p>
                      <a:pPr algn="ctr" fontAlgn="ctr"/>
                      <a:r>
                        <a:rPr lang="zh-CN" altLang="en-US" sz="1400" b="1" u="none" strike="noStrike" dirty="0">
                          <a:effectLst/>
                          <a:latin typeface="微软雅黑" panose="020B0503020204020204" pitchFamily="34" charset="-122"/>
                          <a:ea typeface="微软雅黑" panose="020B0503020204020204" pitchFamily="34" charset="-122"/>
                        </a:rPr>
                        <a:t>园建绿化产品缺陷表</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15007">
                <a:tc>
                  <a:txBody>
                    <a:bodyPr/>
                    <a:lstStyle/>
                    <a:p>
                      <a:pPr algn="ctr" fontAlgn="ctr"/>
                      <a:r>
                        <a:rPr lang="zh-CN" altLang="en-US" sz="1200" b="1" u="none" strike="noStrike" dirty="0">
                          <a:effectLst/>
                          <a:latin typeface="微软雅黑" panose="020B0503020204020204" pitchFamily="34" charset="-122"/>
                          <a:ea typeface="微软雅黑" panose="020B0503020204020204" pitchFamily="34" charset="-122"/>
                        </a:rPr>
                        <a:t>序号</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zh-CN" altLang="en-US" sz="1200" b="1" u="none" strike="noStrike" dirty="0">
                          <a:effectLst/>
                          <a:latin typeface="微软雅黑" panose="020B0503020204020204" pitchFamily="34" charset="-122"/>
                          <a:ea typeface="微软雅黑" panose="020B0503020204020204" pitchFamily="34" charset="-122"/>
                        </a:rPr>
                        <a:t>产品缺陷描述</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b="1" u="none" strike="noStrike" dirty="0">
                          <a:effectLst/>
                          <a:latin typeface="微软雅黑" panose="020B0503020204020204" pitchFamily="34" charset="-122"/>
                          <a:ea typeface="微软雅黑" panose="020B0503020204020204" pitchFamily="34" charset="-122"/>
                        </a:rPr>
                        <a:t>扣分标准 </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b="1" u="none" strike="noStrike" dirty="0">
                          <a:effectLst/>
                          <a:latin typeface="微软雅黑" panose="020B0503020204020204" pitchFamily="34" charset="-122"/>
                          <a:ea typeface="微软雅黑" panose="020B0503020204020204" pitchFamily="34" charset="-122"/>
                        </a:rPr>
                        <a:t>扣分</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3412">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现场存在采用有毒、恶臭、侵略性强、易带病虫害疫情的树种；不宜选用硬刺或枝叶形状呈尖硬剑刺状和有浆果或分泌物坠地的树种，以及挥发物或花粉能引起明显过敏反应的树种；在地库顶板上及路面车位旁种植根系发达易破坏结构的乔木品种，如：小叶榕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9">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　</a:t>
                      </a:r>
                    </a:p>
                    <a:p>
                      <a:pPr algn="l" fontAlgn="ctr"/>
                      <a:r>
                        <a:rPr lang="en-US" altLang="zh-CN" sz="1200" u="none" strike="noStrike" dirty="0">
                          <a:effectLst/>
                          <a:latin typeface="微软雅黑" panose="020B0503020204020204" pitchFamily="34" charset="-122"/>
                          <a:ea typeface="微软雅黑" panose="020B0503020204020204" pitchFamily="34" charset="-122"/>
                        </a:rPr>
                        <a:t>1</a:t>
                      </a:r>
                      <a:r>
                        <a:rPr lang="zh-CN" altLang="en-US" sz="1200" u="none" strike="noStrike" dirty="0">
                          <a:effectLst/>
                          <a:latin typeface="微软雅黑" panose="020B0503020204020204" pitchFamily="34" charset="-122"/>
                          <a:ea typeface="微软雅黑" panose="020B0503020204020204" pitchFamily="34" charset="-122"/>
                        </a:rPr>
                        <a:t>、园区内每发现一项缺陷，扣项目综合分</a:t>
                      </a:r>
                      <a:r>
                        <a:rPr lang="en-US" altLang="zh-CN" sz="1200" u="none" strike="noStrike" dirty="0">
                          <a:effectLst/>
                          <a:latin typeface="微软雅黑" panose="020B0503020204020204" pitchFamily="34" charset="-122"/>
                          <a:ea typeface="微软雅黑" panose="020B0503020204020204" pitchFamily="34" charset="-122"/>
                        </a:rPr>
                        <a:t>0.5</a:t>
                      </a:r>
                      <a:r>
                        <a:rPr lang="zh-CN" altLang="en-US" sz="1200" u="none" strike="noStrike" dirty="0">
                          <a:effectLst/>
                          <a:latin typeface="微软雅黑" panose="020B0503020204020204" pitchFamily="34" charset="-122"/>
                          <a:ea typeface="微软雅黑" panose="020B0503020204020204" pitchFamily="34" charset="-122"/>
                        </a:rPr>
                        <a:t>分；</a:t>
                      </a:r>
                    </a:p>
                    <a:p>
                      <a:pPr algn="l" fontAlgn="ctr"/>
                      <a:r>
                        <a:rPr lang="en-US" altLang="zh-CN" sz="1200" u="none" strike="noStrike" dirty="0">
                          <a:effectLst/>
                          <a:latin typeface="微软雅黑" panose="020B0503020204020204" pitchFamily="34" charset="-122"/>
                          <a:ea typeface="微软雅黑" panose="020B0503020204020204" pitchFamily="34" charset="-122"/>
                        </a:rPr>
                        <a:t>2</a:t>
                      </a:r>
                      <a:r>
                        <a:rPr lang="zh-CN" altLang="en-US" sz="1200" u="none" strike="noStrike" dirty="0">
                          <a:effectLst/>
                          <a:latin typeface="微软雅黑" panose="020B0503020204020204" pitchFamily="34" charset="-122"/>
                          <a:ea typeface="微软雅黑" panose="020B0503020204020204" pitchFamily="34" charset="-122"/>
                        </a:rPr>
                        <a:t>、单项问题普遍存在时（大于</a:t>
                      </a:r>
                      <a:r>
                        <a:rPr lang="en-US" altLang="zh-CN" sz="1200" u="none" strike="noStrike" dirty="0">
                          <a:effectLst/>
                          <a:latin typeface="微软雅黑" panose="020B0503020204020204" pitchFamily="34" charset="-122"/>
                          <a:ea typeface="微软雅黑" panose="020B0503020204020204" pitchFamily="34" charset="-122"/>
                        </a:rPr>
                        <a:t>8</a:t>
                      </a:r>
                      <a:r>
                        <a:rPr lang="zh-CN" altLang="en-US" sz="1200" u="none" strike="noStrike" dirty="0">
                          <a:effectLst/>
                          <a:latin typeface="微软雅黑" panose="020B0503020204020204" pitchFamily="34" charset="-122"/>
                          <a:ea typeface="微软雅黑" panose="020B0503020204020204" pitchFamily="34" charset="-122"/>
                        </a:rPr>
                        <a:t>处即为普遍存在），每项扣</a:t>
                      </a:r>
                      <a:r>
                        <a:rPr lang="en-US" altLang="zh-CN" sz="1200" u="none" strike="noStrike" dirty="0">
                          <a:effectLst/>
                          <a:latin typeface="微软雅黑" panose="020B0503020204020204" pitchFamily="34" charset="-122"/>
                          <a:ea typeface="微软雅黑" panose="020B0503020204020204" pitchFamily="34" charset="-122"/>
                        </a:rPr>
                        <a:t>1</a:t>
                      </a:r>
                      <a:r>
                        <a:rPr lang="zh-CN" altLang="en-US" sz="1200" u="none" strike="noStrike" dirty="0">
                          <a:effectLst/>
                          <a:latin typeface="微软雅黑" panose="020B0503020204020204" pitchFamily="34" charset="-122"/>
                          <a:ea typeface="微软雅黑" panose="020B0503020204020204" pitchFamily="34" charset="-122"/>
                        </a:rPr>
                        <a:t>分；</a:t>
                      </a:r>
                    </a:p>
                    <a:p>
                      <a:pPr algn="l" fontAlgn="ctr"/>
                      <a:r>
                        <a:rPr lang="en-US" altLang="zh-CN" sz="1200" u="none" strike="noStrike" dirty="0">
                          <a:effectLst/>
                          <a:latin typeface="微软雅黑" panose="020B0503020204020204" pitchFamily="34" charset="-122"/>
                          <a:ea typeface="微软雅黑" panose="020B0503020204020204" pitchFamily="34" charset="-122"/>
                        </a:rPr>
                        <a:t>3</a:t>
                      </a:r>
                      <a:r>
                        <a:rPr lang="zh-CN" altLang="en-US" sz="1200" u="none" strike="noStrike" dirty="0">
                          <a:effectLst/>
                          <a:latin typeface="微软雅黑" panose="020B0503020204020204" pitchFamily="34" charset="-122"/>
                          <a:ea typeface="微软雅黑" panose="020B0503020204020204" pitchFamily="34" charset="-122"/>
                        </a:rPr>
                        <a:t>、 若项目部能提供审图记录、联系单等资料证明已向设计反馈过该项问题，且设计回复不修改，则不扣分。</a:t>
                      </a:r>
                    </a:p>
                    <a:p>
                      <a:pPr algn="l" fontAlgn="ctr"/>
                      <a:r>
                        <a:rPr lang="zh-CN" altLang="en-US" sz="1200" u="none" strike="noStrike" dirty="0">
                          <a:effectLst/>
                          <a:latin typeface="微软雅黑" panose="020B0503020204020204" pitchFamily="34" charset="-122"/>
                          <a:ea typeface="微软雅黑" panose="020B0503020204020204" pitchFamily="34" charset="-122"/>
                        </a:rPr>
                        <a:t>　</a:t>
                      </a:r>
                    </a:p>
                    <a:p>
                      <a:pPr algn="l"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9944">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栋楼周边存在明显遮挡住宅主要功能房间窗外视野、采光的园建绿化或配套设施，高大乔木的主干应与住宅的阳台、窗户距离在</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以下，别墅区项目距离少于</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3m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的</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　</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01890">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水池净深超过</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200-300mm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，水景存在安全隐患。当水景为平地式喷水时，喷嘴口离路面过近（间距</a:t>
                      </a:r>
                      <a:r>
                        <a:rPr lang="zh-CN" altLang="en-US" sz="1200" b="0" i="0" u="none" strike="noStrike">
                          <a:solidFill>
                            <a:srgbClr val="000000"/>
                          </a:solidFill>
                          <a:effectLst/>
                          <a:latin typeface="宋体" panose="02010600030101010101" pitchFamily="2" charset="-122"/>
                          <a:ea typeface="宋体" panose="02010600030101010101" pitchFamily="2" charset="-122"/>
                        </a:rPr>
                        <a:t>﹤</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1000mm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）且未做防护处理，人跌落时易被喷嘴口扎伤；水池周边未设压顶收口，地面污水易流入水池</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u="none" strike="noStrike">
                          <a:effectLst/>
                          <a:latin typeface="微软雅黑" panose="020B0503020204020204" pitchFamily="34" charset="-122"/>
                          <a:ea typeface="微软雅黑" panose="020B0503020204020204" pitchFamily="34" charset="-122"/>
                        </a:rPr>
                        <a:t>　</a:t>
                      </a:r>
                      <a:endParaRPr lang="zh-CN" altLang="en-US" sz="120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23050">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临水的园路、平台与水景池底高差≥</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500mm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时未设置护栏</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26720">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小区内临空高差出现</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300-700mm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的数值：当临空高差≤</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300mm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时，未设置明显警示；当临空高差＞</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700mm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时，未设置有效安全防护措施</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54774">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种植土冲入路面，与道路交接处的绿地完成面标高高于路沿标高 </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；与石材盖板明沟交接处的绿地完成面标高高于盖板</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50mm</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，且石材盖板未往绿化处放坡</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200" u="none" strike="noStrike" dirty="0">
                          <a:effectLst/>
                          <a:latin typeface="微软雅黑" panose="020B0503020204020204" pitchFamily="34" charset="-122"/>
                          <a:ea typeface="微软雅黑" panose="020B0503020204020204" pitchFamily="34" charset="-122"/>
                        </a:rPr>
                        <a:t>　</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487680">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喷灌系统覆盖范围不足、旱涝不均或方向设置错误面向业主外窗、设置点不合理（含人工取水点距浇灌区域较远需踩踏地被绿篱等问题）；</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8459921"/>
                  </a:ext>
                </a:extLst>
              </a:tr>
              <a:tr h="426720">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园区内未按一定间距合理配置拖把池和</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地漏，日常保洁不便</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5805299"/>
                  </a:ext>
                </a:extLst>
              </a:tr>
              <a:tr h="432207">
                <a:tc>
                  <a:txBody>
                    <a:bodyPr/>
                    <a:lstStyle/>
                    <a:p>
                      <a:pPr algn="ctr" fontAlgn="ctr"/>
                      <a:r>
                        <a:rPr lang="en-US" altLang="zh-CN" sz="1200" b="1" i="0" u="none" strike="noStrike">
                          <a:solidFill>
                            <a:srgbClr val="000000"/>
                          </a:solidFill>
                          <a:effectLst/>
                          <a:latin typeface="微软雅黑" panose="020B0503020204020204" pitchFamily="34" charset="-122"/>
                          <a:ea typeface="微软雅黑" panose="020B0503020204020204" pitchFamily="34" charset="-122"/>
                        </a:rPr>
                        <a:t>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大区所有园路的铺地材料均不应使用易长青苔或易打滑的材质，如老石板、光面材质等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57178516"/>
                  </a:ext>
                </a:extLst>
              </a:tr>
              <a:tr h="300220">
                <a:tc>
                  <a:txBody>
                    <a:bodyPr/>
                    <a:lstStyle/>
                    <a:p>
                      <a:pPr algn="ctr" fontAlgn="ct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未保证小区监控对景观水景、儿童活动场地的全覆盖，存在监控死角</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8890407"/>
                  </a:ext>
                </a:extLst>
              </a:tr>
            </a:tbl>
          </a:graphicData>
        </a:graphic>
      </p:graphicFrame>
      <p:sp>
        <p:nvSpPr>
          <p:cNvPr id="7" name="矩形 6"/>
          <p:cNvSpPr/>
          <p:nvPr/>
        </p:nvSpPr>
        <p:spPr>
          <a:xfrm>
            <a:off x="830768" y="6109778"/>
            <a:ext cx="10658273" cy="435825"/>
          </a:xfrm>
          <a:prstGeom prst="rect">
            <a:avLst/>
          </a:prstGeom>
        </p:spPr>
        <p:txBody>
          <a:bodyPr wrap="square">
            <a:spAutoFit/>
          </a:bodyPr>
          <a:lstStyle/>
          <a:p>
            <a:pPr algn="just">
              <a:lnSpc>
                <a:spcPts val="3000"/>
              </a:lnSpc>
              <a:spcAft>
                <a:spcPts val="0"/>
              </a:spcAft>
              <a:defRPr/>
            </a:pPr>
            <a:r>
              <a:rPr lang="zh-CN" altLang="en-US" sz="1800" dirty="0">
                <a:latin typeface="微软雅黑" panose="020B0503020204020204" pitchFamily="34" charset="-122"/>
                <a:ea typeface="微软雅黑" panose="020B0503020204020204" pitchFamily="34" charset="-122"/>
              </a:rPr>
              <a:t>产品缺陷采用倒扣分制，每发现一出缺陷倒扣项目综合分，扣分上限</a:t>
            </a: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分。</a:t>
            </a:r>
          </a:p>
        </p:txBody>
      </p:sp>
    </p:spTree>
    <p:extLst>
      <p:ext uri="{BB962C8B-B14F-4D97-AF65-F5344CB8AC3E}">
        <p14:creationId xmlns:p14="http://schemas.microsoft.com/office/powerpoint/2010/main" val="1055449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年评估体系介绍」其他说明</a:t>
            </a:r>
          </a:p>
        </p:txBody>
      </p:sp>
      <p:sp>
        <p:nvSpPr>
          <p:cNvPr id="2" name="矩形 1">
            <a:extLst>
              <a:ext uri="{FF2B5EF4-FFF2-40B4-BE49-F238E27FC236}">
                <a16:creationId xmlns:a16="http://schemas.microsoft.com/office/drawing/2014/main" id="{A37EB62D-5E4F-924E-0869-6CE5BA3689E5}"/>
              </a:ext>
            </a:extLst>
          </p:cNvPr>
          <p:cNvSpPr/>
          <p:nvPr/>
        </p:nvSpPr>
        <p:spPr>
          <a:xfrm>
            <a:off x="252313" y="700336"/>
            <a:ext cx="11644411" cy="5431102"/>
          </a:xfrm>
          <a:prstGeom prst="rect">
            <a:avLst/>
          </a:prstGeom>
          <a:ln>
            <a:solidFill>
              <a:schemeClr val="accent1"/>
            </a:solidFill>
          </a:ln>
        </p:spPr>
        <p:txBody>
          <a:bodyPr wrap="square">
            <a:spAutoFit/>
          </a:bodyPr>
          <a:lstStyle/>
          <a:p>
            <a:pPr>
              <a:lnSpc>
                <a:spcPts val="3000"/>
              </a:lnSpc>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一、项目交付评估</a:t>
            </a:r>
          </a:p>
          <a:p>
            <a:pPr marR="0" lvl="0" algn="just" defTabSz="1028700" rtl="0" eaLnBrk="0" fontAlgn="base" latinLnBrk="0" hangingPunct="0">
              <a:lnSpc>
                <a:spcPct val="150000"/>
              </a:lnSpc>
              <a:spcBef>
                <a:spcPct val="0"/>
              </a:spcBef>
              <a:spcAft>
                <a:spcPts val="0"/>
              </a:spcAft>
              <a:buClrTx/>
              <a:buSzTx/>
              <a:defRPr/>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1、评估范围：</a:t>
            </a:r>
            <a:r>
              <a:rPr kumimoji="0" lang="zh-CN" altLang="en-US" sz="16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国贸地产集团管理范围内所有的在建住宅项目；</a:t>
            </a:r>
            <a:endParaRPr kumimoji="0" lang="en-US" altLang="zh-CN" sz="1600"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a:lnSpc>
                <a:spcPts val="3000"/>
              </a:lnSpc>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2、评估介入时点：</a:t>
            </a:r>
            <a:r>
              <a:rPr lang="zh-CN" altLang="en-US" sz="1600" dirty="0">
                <a:latin typeface="微软雅黑" panose="020B0503020204020204" pitchFamily="34" charset="-122"/>
                <a:ea typeface="微软雅黑" panose="020B0503020204020204" pitchFamily="34" charset="-122"/>
                <a:sym typeface="Calibri" panose="020F0502020204030204" pitchFamily="34" charset="0"/>
              </a:rPr>
              <a:t>样板段评审通过，总体施工进度</a:t>
            </a:r>
            <a:r>
              <a:rPr lang="en-US" altLang="zh-CN" sz="1600" dirty="0">
                <a:latin typeface="微软雅黑" panose="020B0503020204020204" pitchFamily="34" charset="-122"/>
                <a:ea typeface="微软雅黑" panose="020B0503020204020204" pitchFamily="34" charset="-122"/>
                <a:sym typeface="Calibri" panose="020F0502020204030204" pitchFamily="34" charset="0"/>
              </a:rPr>
              <a:t>30</a:t>
            </a:r>
            <a:r>
              <a:rPr lang="zh-CN" altLang="en-US" sz="1600" dirty="0">
                <a:latin typeface="微软雅黑" panose="020B0503020204020204" pitchFamily="34" charset="-122"/>
                <a:ea typeface="微软雅黑" panose="020B0503020204020204" pitchFamily="34" charset="-122"/>
                <a:sym typeface="Calibri" panose="020F0502020204030204" pitchFamily="34" charset="0"/>
              </a:rPr>
              <a:t>～</a:t>
            </a:r>
            <a:r>
              <a:rPr lang="en-US" altLang="zh-CN" sz="1600" dirty="0">
                <a:latin typeface="微软雅黑" panose="020B0503020204020204" pitchFamily="34" charset="-122"/>
                <a:ea typeface="微软雅黑" panose="020B0503020204020204" pitchFamily="34" charset="-122"/>
                <a:sym typeface="Calibri" panose="020F0502020204030204" pitchFamily="34" charset="0"/>
              </a:rPr>
              <a:t>50% 。</a:t>
            </a:r>
            <a:endParaRPr lang="en-US"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a:lnSpc>
                <a:spcPts val="3000"/>
              </a:lnSpc>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二、园林专项基本条件：</a:t>
            </a:r>
            <a:endParaRPr lang="zh-CN"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a:lnSpc>
                <a:spcPts val="3000"/>
              </a:lnSpc>
            </a:pPr>
            <a:r>
              <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rPr>
              <a:t>1</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、评估时间点由城市公司上报，原则上现场工程形象进度需包含隐蔽工程、乔灌木及硬质铺装内容。</a:t>
            </a:r>
            <a:endPar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endParaRPr>
          </a:p>
          <a:p>
            <a:pPr>
              <a:lnSpc>
                <a:spcPts val="3000"/>
              </a:lnSpc>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三、 过程评估批次及单元划分原则：</a:t>
            </a:r>
            <a:endParaRPr lang="zh-CN"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a:lnSpc>
                <a:spcPts val="3000"/>
              </a:lnSpc>
            </a:pPr>
            <a:r>
              <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rPr>
              <a:t>1</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en-US" sz="1600" dirty="0">
                <a:latin typeface="微软雅黑" panose="020B0503020204020204" pitchFamily="34" charset="-122"/>
                <a:ea typeface="微软雅黑" panose="020B0503020204020204" pitchFamily="34" charset="-122"/>
              </a:rPr>
              <a:t>每标段、每批次至少参与一次园林专项评估</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a:t>
            </a:r>
            <a:endPar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endParaRPr>
          </a:p>
          <a:p>
            <a:pPr>
              <a:lnSpc>
                <a:spcPts val="3000"/>
              </a:lnSpc>
            </a:pPr>
            <a:r>
              <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rPr>
              <a:t>2</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en-US" sz="1600" dirty="0">
                <a:latin typeface="微软雅黑" panose="020B0503020204020204" pitchFamily="34" charset="-122"/>
                <a:ea typeface="微软雅黑" panose="020B0503020204020204" pitchFamily="34" charset="-122"/>
              </a:rPr>
              <a:t>原则上以一个地块且同一个园林单位为一个评估单元，同一地块存在多个单位，须分开评估，同一地块存在多个批次且批次相隔时间大于</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个月则分开进行评估；</a:t>
            </a:r>
            <a:endParaRPr lang="en-US" altLang="zh-CN" sz="1600" dirty="0">
              <a:latin typeface="微软雅黑" panose="020B0503020204020204" pitchFamily="34" charset="-122"/>
              <a:ea typeface="微软雅黑" panose="020B0503020204020204" pitchFamily="34" charset="-122"/>
            </a:endParaRPr>
          </a:p>
          <a:p>
            <a:pPr>
              <a:lnSpc>
                <a:spcPts val="3000"/>
              </a:lnSpc>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、园林专项评估按月度进行评估，上一个月</a:t>
            </a:r>
            <a:r>
              <a:rPr lang="en-US" altLang="zh-CN" sz="1600" dirty="0">
                <a:latin typeface="微软雅黑" panose="020B0503020204020204" pitchFamily="34" charset="-122"/>
                <a:ea typeface="微软雅黑" panose="020B0503020204020204" pitchFamily="34" charset="-122"/>
              </a:rPr>
              <a:t>25</a:t>
            </a:r>
            <a:r>
              <a:rPr lang="zh-CN" altLang="en-US" sz="1600" dirty="0">
                <a:latin typeface="微软雅黑" panose="020B0503020204020204" pitchFamily="34" charset="-122"/>
                <a:ea typeface="微软雅黑" panose="020B0503020204020204" pitchFamily="34" charset="-122"/>
              </a:rPr>
              <a:t>日前集团工程成本中心完成下个月过程评估项目确认评估信息统计；</a:t>
            </a:r>
          </a:p>
          <a:p>
            <a:pPr>
              <a:lnSpc>
                <a:spcPts val="3000"/>
              </a:lnSpc>
            </a:pPr>
            <a:r>
              <a:rPr lang="zh-CN" altLang="en-US" sz="1600" b="1" dirty="0">
                <a:latin typeface="微软雅黑" panose="020B0503020204020204" pitchFamily="34" charset="-122"/>
                <a:ea typeface="微软雅黑" panose="020B0503020204020204" pitchFamily="34" charset="-122"/>
              </a:rPr>
              <a:t>四、评分规则说明：</a:t>
            </a:r>
            <a:endParaRPr lang="en-US" altLang="zh-CN" sz="1600" b="1" dirty="0">
              <a:latin typeface="微软雅黑" panose="020B0503020204020204" pitchFamily="34" charset="-122"/>
              <a:ea typeface="微软雅黑" panose="020B0503020204020204" pitchFamily="34" charset="-122"/>
            </a:endParaRPr>
          </a:p>
          <a:p>
            <a:pPr algn="just">
              <a:lnSpc>
                <a:spcPts val="3000"/>
              </a:lnSpc>
              <a:spcAft>
                <a:spcPts val="0"/>
              </a:spcAft>
              <a:defRPr/>
            </a:pPr>
            <a:r>
              <a:rPr lang="zh-CN" altLang="en-US" sz="1600" dirty="0">
                <a:latin typeface="微软雅黑" panose="020B0503020204020204" pitchFamily="34" charset="-122"/>
                <a:ea typeface="微软雅黑" panose="020B0503020204020204" pitchFamily="34" charset="-122"/>
              </a:rPr>
              <a:t>（评估表格中现场未涉及的检查项做甩项处理）</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、质量管理评估：覆盖测区范围内所涉及的各类分项，（扣分标准带★项问题出现</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处扣质量管理总分</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分）；</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、实测实量：软硬实测点数按标段设定，采用随机取点方式进行实测；</a:t>
            </a:r>
          </a:p>
        </p:txBody>
      </p:sp>
    </p:spTree>
    <p:extLst>
      <p:ext uri="{BB962C8B-B14F-4D97-AF65-F5344CB8AC3E}">
        <p14:creationId xmlns:p14="http://schemas.microsoft.com/office/powerpoint/2010/main" val="249593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年评估体系介绍」其他说明</a:t>
            </a:r>
          </a:p>
        </p:txBody>
      </p:sp>
      <p:sp>
        <p:nvSpPr>
          <p:cNvPr id="2" name="矩形 1">
            <a:extLst>
              <a:ext uri="{FF2B5EF4-FFF2-40B4-BE49-F238E27FC236}">
                <a16:creationId xmlns:a16="http://schemas.microsoft.com/office/drawing/2014/main" id="{A37EB62D-5E4F-924E-0869-6CE5BA3689E5}"/>
              </a:ext>
            </a:extLst>
          </p:cNvPr>
          <p:cNvSpPr/>
          <p:nvPr/>
        </p:nvSpPr>
        <p:spPr>
          <a:xfrm>
            <a:off x="252313" y="700336"/>
            <a:ext cx="11644411" cy="5828006"/>
          </a:xfrm>
          <a:prstGeom prst="rect">
            <a:avLst/>
          </a:prstGeom>
          <a:ln>
            <a:solidFill>
              <a:schemeClr val="accent1"/>
            </a:solidFill>
          </a:ln>
        </p:spPr>
        <p:txBody>
          <a:bodyPr wrap="square">
            <a:spAutoFit/>
          </a:bodyPr>
          <a:lstStyle/>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、管理动作评估：通过对集团要求的相关管理动作评估项进行测评，采用扣分制，根据资料的完整度、与现场的符合度进行评定，累计扣分，扣完即止；</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、安全文明评估通过对现场涉及到的相关项进行评估，采用扣分制；</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、产品缺陷采用倒扣分制，每发现一出缺陷倒扣项目综合分；</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、各项目若对已公布的评估管理办法或者评估评分标准有疑义，须提前向集团工程成本中心申诉及报备，测评过程中不予受理；</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、现场实测结束前，项目上须对评估表内容是否有评估遗漏项进行核实确认，返回会议室后不做调整；</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、内业测评开始前，各项目提前准备涉及到的蓝图、设计变更等工程相关资料，项目现场提供的资料必须签章完善；支持性资料提供时间不得超过</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分钟，若超过</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分钟即判定为没有支持性资料；</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、评估期间禁止停工迎检，若现场出现停工迎检现场，</a:t>
            </a:r>
            <a:r>
              <a:rPr lang="zh-CN" altLang="en-US" sz="1600" dirty="0">
                <a:solidFill>
                  <a:srgbClr val="00B0F0"/>
                </a:solidFill>
                <a:latin typeface="微软雅黑" panose="020B0503020204020204" pitchFamily="34" charset="-122"/>
                <a:ea typeface="微软雅黑" panose="020B0503020204020204" pitchFamily="34" charset="-122"/>
              </a:rPr>
              <a:t>扣综合分</a:t>
            </a:r>
            <a:r>
              <a:rPr lang="en-US" altLang="zh-CN" sz="1600" dirty="0">
                <a:solidFill>
                  <a:srgbClr val="00B0F0"/>
                </a:solidFill>
                <a:latin typeface="微软雅黑" panose="020B0503020204020204" pitchFamily="34" charset="-122"/>
                <a:ea typeface="微软雅黑" panose="020B0503020204020204" pitchFamily="34" charset="-122"/>
              </a:rPr>
              <a:t>2~5</a:t>
            </a:r>
            <a:r>
              <a:rPr lang="zh-CN" altLang="en-US" sz="1600" dirty="0">
                <a:solidFill>
                  <a:srgbClr val="00B0F0"/>
                </a:solidFill>
                <a:latin typeface="微软雅黑" panose="020B0503020204020204" pitchFamily="34" charset="-122"/>
                <a:ea typeface="微软雅黑" panose="020B0503020204020204" pitchFamily="34" charset="-122"/>
              </a:rPr>
              <a:t>分；</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、项目综合得分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质量管理* </a:t>
            </a:r>
            <a:r>
              <a:rPr lang="en-US" altLang="zh-CN" sz="1600" dirty="0">
                <a:latin typeface="微软雅黑" panose="020B0503020204020204" pitchFamily="34" charset="-122"/>
                <a:ea typeface="微软雅黑" panose="020B0503020204020204" pitchFamily="34" charset="-122"/>
              </a:rPr>
              <a:t>55% +</a:t>
            </a:r>
            <a:r>
              <a:rPr lang="zh-CN" altLang="en-US" sz="1600" dirty="0">
                <a:latin typeface="微软雅黑" panose="020B0503020204020204" pitchFamily="34" charset="-122"/>
                <a:ea typeface="微软雅黑" panose="020B0503020204020204" pitchFamily="34" charset="-122"/>
              </a:rPr>
              <a:t>实测实量*</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管理行为*</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安全文明*</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产品缺陷倒扣分；</a:t>
            </a:r>
          </a:p>
          <a:p>
            <a:pPr algn="just">
              <a:lnSpc>
                <a:spcPts val="3000"/>
              </a:lnSpc>
              <a:spcAft>
                <a:spcPts val="0"/>
              </a:spcAft>
              <a:defRPr/>
            </a:pPr>
            <a:r>
              <a:rPr lang="zh-CN" altLang="en-US" sz="1600" dirty="0">
                <a:latin typeface="微软雅黑" panose="020B0503020204020204" pitchFamily="34" charset="-122"/>
                <a:ea typeface="微软雅黑" panose="020B0503020204020204" pitchFamily="34" charset="-122"/>
              </a:rPr>
              <a:t>项目综合得分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（标段</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或批次</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得分*标段</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或批次</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面积</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标段</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或批次</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得分*标段</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或批次</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面积</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标段</a:t>
            </a:r>
            <a:r>
              <a:rPr lang="en-US" altLang="zh-CN" sz="1600" dirty="0">
                <a:latin typeface="微软雅黑" panose="020B0503020204020204" pitchFamily="34" charset="-122"/>
                <a:ea typeface="微软雅黑" panose="020B0503020204020204" pitchFamily="34" charset="-122"/>
              </a:rPr>
              <a:t>n</a:t>
            </a:r>
            <a:r>
              <a:rPr lang="zh-CN" altLang="en-US" sz="1600" dirty="0">
                <a:latin typeface="微软雅黑" panose="020B0503020204020204" pitchFamily="34" charset="-122"/>
                <a:ea typeface="微软雅黑" panose="020B0503020204020204" pitchFamily="34" charset="-122"/>
              </a:rPr>
              <a:t>或批次</a:t>
            </a:r>
            <a:r>
              <a:rPr lang="en-US" altLang="zh-CN" sz="1600" dirty="0">
                <a:latin typeface="微软雅黑" panose="020B0503020204020204" pitchFamily="34" charset="-122"/>
                <a:ea typeface="微软雅黑" panose="020B0503020204020204" pitchFamily="34" charset="-122"/>
              </a:rPr>
              <a:t>n</a:t>
            </a:r>
            <a:r>
              <a:rPr lang="zh-CN" altLang="en-US" sz="1600" dirty="0">
                <a:latin typeface="微软雅黑" panose="020B0503020204020204" pitchFamily="34" charset="-122"/>
                <a:ea typeface="微软雅黑" panose="020B0503020204020204" pitchFamily="34" charset="-122"/>
              </a:rPr>
              <a:t>得分*标段</a:t>
            </a:r>
            <a:r>
              <a:rPr lang="en-US" altLang="zh-CN" sz="1600" dirty="0">
                <a:latin typeface="微软雅黑" panose="020B0503020204020204" pitchFamily="34" charset="-122"/>
                <a:ea typeface="微软雅黑" panose="020B0503020204020204" pitchFamily="34" charset="-122"/>
              </a:rPr>
              <a:t>n</a:t>
            </a:r>
            <a:r>
              <a:rPr lang="zh-CN" altLang="en-US" sz="1600" dirty="0">
                <a:latin typeface="微软雅黑" panose="020B0503020204020204" pitchFamily="34" charset="-122"/>
                <a:ea typeface="微软雅黑" panose="020B0503020204020204" pitchFamily="34" charset="-122"/>
              </a:rPr>
              <a:t>或批次</a:t>
            </a:r>
            <a:r>
              <a:rPr lang="en-US" altLang="zh-CN" sz="1600" dirty="0">
                <a:latin typeface="微软雅黑" panose="020B0503020204020204" pitchFamily="34" charset="-122"/>
                <a:ea typeface="微软雅黑" panose="020B0503020204020204" pitchFamily="34" charset="-122"/>
              </a:rPr>
              <a:t>n</a:t>
            </a:r>
            <a:r>
              <a:rPr lang="zh-CN" altLang="en-US" sz="1600" dirty="0">
                <a:latin typeface="微软雅黑" panose="020B0503020204020204" pitchFamily="34" charset="-122"/>
                <a:ea typeface="微软雅黑" panose="020B0503020204020204" pitchFamily="34" charset="-122"/>
              </a:rPr>
              <a:t>面积）</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各标段或各批次面积之和，即按面积加权计算项目综合得分；</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、评估项目，所有参检项以参检时现场所呈现状态为准 ；</a:t>
            </a:r>
          </a:p>
          <a:p>
            <a:pPr algn="just">
              <a:lnSpc>
                <a:spcPts val="3000"/>
              </a:lnSpc>
              <a:spcAft>
                <a:spcPts val="0"/>
              </a:spcAft>
              <a:defRPr/>
            </a:pP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、各项目的具体评估时间将遵循事前保密、提前</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天通知的原则。</a:t>
            </a:r>
            <a:endParaRPr lang="en-US" altLang="zh-CN" sz="1600" dirty="0">
              <a:latin typeface="微软雅黑" panose="020B0503020204020204" pitchFamily="34" charset="-122"/>
              <a:ea typeface="微软雅黑" panose="020B0503020204020204" pitchFamily="34" charset="-122"/>
            </a:endParaRPr>
          </a:p>
          <a:p>
            <a:pPr algn="just">
              <a:lnSpc>
                <a:spcPts val="3000"/>
              </a:lnSpc>
              <a:spcAft>
                <a:spcPts val="0"/>
              </a:spcAft>
              <a:defRPr/>
            </a:pPr>
            <a:r>
              <a:rPr lang="zh-CN" altLang="en-US" sz="2000" dirty="0">
                <a:highlight>
                  <a:srgbClr val="FF0000"/>
                </a:highlight>
                <a:latin typeface="微软雅黑" panose="020B0503020204020204" pitchFamily="34" charset="-122"/>
                <a:ea typeface="微软雅黑" panose="020B0503020204020204" pitchFamily="34" charset="-122"/>
                <a:sym typeface="微软雅黑 Light" panose="020B0502040204020203" pitchFamily="34" charset="-122"/>
              </a:rPr>
              <a:t>项目有重大质量问题或存在较大交付风险，在快报中说明并进行预警</a:t>
            </a:r>
            <a:r>
              <a:rPr lang="zh-CN" altLang="zh-CN" sz="2000" dirty="0">
                <a:highlight>
                  <a:srgbClr val="FF0000"/>
                </a:highlight>
                <a:latin typeface="微软雅黑" panose="020B0503020204020204" pitchFamily="34" charset="-122"/>
                <a:ea typeface="微软雅黑" panose="020B0503020204020204" pitchFamily="34" charset="-122"/>
              </a:rPr>
              <a:t>。</a:t>
            </a:r>
            <a:endParaRPr lang="zh-CN" altLang="en-US" sz="2000" dirty="0">
              <a:highlight>
                <a:srgbClr val="FF0000"/>
              </a:highlight>
              <a:latin typeface="微软雅黑" panose="020B0503020204020204" pitchFamily="34" charset="-122"/>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456023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年评估体系介绍」其他说明</a:t>
            </a:r>
          </a:p>
        </p:txBody>
      </p:sp>
      <p:sp>
        <p:nvSpPr>
          <p:cNvPr id="2" name="矩形 1">
            <a:extLst>
              <a:ext uri="{FF2B5EF4-FFF2-40B4-BE49-F238E27FC236}">
                <a16:creationId xmlns:a16="http://schemas.microsoft.com/office/drawing/2014/main" id="{A37EB62D-5E4F-924E-0869-6CE5BA3689E5}"/>
              </a:ext>
            </a:extLst>
          </p:cNvPr>
          <p:cNvSpPr/>
          <p:nvPr/>
        </p:nvSpPr>
        <p:spPr>
          <a:xfrm>
            <a:off x="349590" y="4960996"/>
            <a:ext cx="11644411" cy="1631216"/>
          </a:xfrm>
          <a:prstGeom prst="rect">
            <a:avLst/>
          </a:prstGeom>
          <a:ln>
            <a:solidFill>
              <a:schemeClr val="accent1"/>
            </a:solidFill>
          </a:ln>
        </p:spPr>
        <p:txBody>
          <a:bodyPr wrap="square">
            <a:spAutoFit/>
          </a:bodyPr>
          <a:lstStyle/>
          <a:p>
            <a:pPr>
              <a:lnSpc>
                <a:spcPts val="3000"/>
              </a:lnSpc>
            </a:pPr>
            <a:r>
              <a:rPr lang="zh-CN" altLang="en-US" sz="1600" b="1" dirty="0">
                <a:latin typeface="微软雅黑" panose="020B0503020204020204" pitchFamily="34" charset="-122"/>
                <a:ea typeface="微软雅黑" panose="020B0503020204020204" pitchFamily="34" charset="-122"/>
                <a:sym typeface="Calibri" panose="020F0502020204030204" pitchFamily="34" charset="0"/>
              </a:rPr>
              <a:t>五、 评估准备工作：</a:t>
            </a:r>
            <a:endParaRPr lang="zh-CN" altLang="zh-CN" sz="1600" b="1" dirty="0">
              <a:latin typeface="微软雅黑" panose="020B0503020204020204" pitchFamily="34" charset="-122"/>
              <a:ea typeface="微软雅黑" panose="020B0503020204020204" pitchFamily="34" charset="-122"/>
              <a:sym typeface="Calibri" panose="020F0502020204030204" pitchFamily="34" charset="0"/>
            </a:endParaRPr>
          </a:p>
          <a:p>
            <a:pPr>
              <a:lnSpc>
                <a:spcPts val="3000"/>
              </a:lnSpc>
            </a:pPr>
            <a:r>
              <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rPr>
              <a:t>1</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en-US" sz="1600" dirty="0">
                <a:latin typeface="微软雅黑" panose="020B0503020204020204" pitchFamily="34" charset="-122"/>
                <a:ea typeface="微软雅黑" panose="020B0503020204020204" pitchFamily="34" charset="-122"/>
                <a:sym typeface="Calibri" panose="020F0502020204030204" pitchFamily="34" charset="0"/>
              </a:rPr>
              <a:t>项目部准备相关的事宜：苗木清单、绿化总平面图、</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楔形塞尺、</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米靠尺、激光水平仪、十字螺丝刀、钢直尺、</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5m</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卷尺、胸径尺、</a:t>
            </a:r>
            <a:r>
              <a:rPr lang="en-US" altLang="zh-CN"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6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米塔尺、</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可伸缩空鼓锤、铁锹、井盖开启工具等</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a:t>
            </a:r>
            <a:endPar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endParaRPr>
          </a:p>
          <a:p>
            <a:pPr>
              <a:lnSpc>
                <a:spcPts val="3000"/>
              </a:lnSpc>
            </a:pPr>
            <a:r>
              <a:rPr lang="en-US" altLang="zh-CN" sz="1600" dirty="0">
                <a:latin typeface="微软雅黑" panose="020B0503020204020204" pitchFamily="34" charset="-122"/>
                <a:ea typeface="微软雅黑" panose="020B0503020204020204" pitchFamily="34" charset="-122"/>
                <a:sym typeface="微软雅黑 Light" panose="020B0502040204020203" pitchFamily="34" charset="-122"/>
              </a:rPr>
              <a:t>2</a:t>
            </a:r>
            <a:r>
              <a:rPr lang="zh-CN" altLang="en-US" sz="16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en-US" sz="1600" dirty="0">
                <a:latin typeface="微软雅黑" panose="020B0503020204020204" pitchFamily="34" charset="-122"/>
                <a:ea typeface="微软雅黑" panose="020B0503020204020204" pitchFamily="34" charset="-122"/>
                <a:sym typeface="Calibri" panose="020F0502020204030204" pitchFamily="34" charset="0"/>
              </a:rPr>
              <a:t>评估当天时，项目需提供材料质检报告（合格证、检测报告、复检报告、质量保证书等） 。</a:t>
            </a:r>
            <a:endParaRPr lang="en-US" altLang="zh-CN" sz="1600" dirty="0">
              <a:latin typeface="微软雅黑" panose="020B0503020204020204" pitchFamily="34" charset="-122"/>
              <a:ea typeface="微软雅黑" panose="020B0503020204020204" pitchFamily="34" charset="-122"/>
              <a:sym typeface="Calibri" panose="020F0502020204030204" pitchFamily="34" charset="0"/>
            </a:endParaRPr>
          </a:p>
        </p:txBody>
      </p:sp>
      <p:pic>
        <p:nvPicPr>
          <p:cNvPr id="4" name="图片 3">
            <a:extLst>
              <a:ext uri="{FF2B5EF4-FFF2-40B4-BE49-F238E27FC236}">
                <a16:creationId xmlns:a16="http://schemas.microsoft.com/office/drawing/2014/main" id="{CCAFADEF-70EF-97A9-BDA7-0C0436945E4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53377" y="675537"/>
            <a:ext cx="8573115" cy="4149382"/>
          </a:xfrm>
          <a:prstGeom prst="rect">
            <a:avLst/>
          </a:prstGeom>
        </p:spPr>
      </p:pic>
    </p:spTree>
    <p:extLst>
      <p:ext uri="{BB962C8B-B14F-4D97-AF65-F5344CB8AC3E}">
        <p14:creationId xmlns:p14="http://schemas.microsoft.com/office/powerpoint/2010/main" val="3393718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41441" y="1701341"/>
            <a:ext cx="12149737" cy="3294634"/>
            <a:chOff x="0" y="2188753"/>
            <a:chExt cx="12192000" cy="2471738"/>
          </a:xfrm>
        </p:grpSpPr>
        <p:sp>
          <p:nvSpPr>
            <p:cNvPr id="3" name="矩形 2"/>
            <p:cNvSpPr/>
            <p:nvPr/>
          </p:nvSpPr>
          <p:spPr>
            <a:xfrm>
              <a:off x="0" y="2188753"/>
              <a:ext cx="12192000" cy="2471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sp>
          <p:nvSpPr>
            <p:cNvPr id="4" name="文本框 3"/>
            <p:cNvSpPr txBox="1"/>
            <p:nvPr/>
          </p:nvSpPr>
          <p:spPr>
            <a:xfrm>
              <a:off x="4026312" y="3026866"/>
              <a:ext cx="5485138" cy="525739"/>
            </a:xfrm>
            <a:prstGeom prst="rect">
              <a:avLst/>
            </a:prstGeom>
            <a:noFill/>
          </p:spPr>
          <p:txBody>
            <a:bodyPr wrap="square" rtlCol="0">
              <a:spAutoFit/>
            </a:bodyPr>
            <a:lstStyle/>
            <a:p>
              <a:pPr algn="ctr">
                <a:lnSpc>
                  <a:spcPct val="120000"/>
                </a:lnSpc>
              </a:pPr>
              <a:r>
                <a:rPr lang="en-US" altLang="zh-CN" sz="3600" b="1" dirty="0">
                  <a:latin typeface="微软雅黑" panose="020B0503020204020204" pitchFamily="34" charset="-122"/>
                  <a:ea typeface="微软雅黑" panose="020B0503020204020204" pitchFamily="34" charset="-122"/>
                </a:rPr>
                <a:t>2023</a:t>
              </a:r>
              <a:r>
                <a:rPr lang="zh-CN" altLang="en-US" sz="3600" b="1" dirty="0">
                  <a:latin typeface="微软雅黑" panose="020B0503020204020204" pitchFamily="34" charset="-122"/>
                  <a:ea typeface="微软雅黑" panose="020B0503020204020204" pitchFamily="34" charset="-122"/>
                </a:rPr>
                <a:t>年评估体系详细内容</a:t>
              </a:r>
            </a:p>
          </p:txBody>
        </p:sp>
        <p:sp>
          <p:nvSpPr>
            <p:cNvPr id="5" name="椭圆 4"/>
            <p:cNvSpPr/>
            <p:nvPr/>
          </p:nvSpPr>
          <p:spPr>
            <a:xfrm>
              <a:off x="2077376" y="2833326"/>
              <a:ext cx="1521232" cy="11503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tx1"/>
                  </a:solidFill>
                  <a:latin typeface="微软雅黑" panose="020B0503020204020204" pitchFamily="34" charset="-122"/>
                  <a:ea typeface="微软雅黑" panose="020B0503020204020204" pitchFamily="34" charset="-122"/>
                  <a:sym typeface="微软雅黑 Light" panose="020B0502040204020203" pitchFamily="34" charset="-122"/>
                </a:rPr>
                <a:t>2</a:t>
              </a:r>
              <a:endParaRPr lang="zh-CN" altLang="en-US" sz="5400" b="1" dirty="0">
                <a:solidFill>
                  <a:schemeClr val="tx1"/>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grpSp>
      <p:cxnSp>
        <p:nvCxnSpPr>
          <p:cNvPr id="6" name="直接连接符 5"/>
          <p:cNvCxnSpPr>
            <a:cxnSpLocks/>
          </p:cNvCxnSpPr>
          <p:nvPr/>
        </p:nvCxnSpPr>
        <p:spPr>
          <a:xfrm>
            <a:off x="4067210" y="3886548"/>
            <a:ext cx="545271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9383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3678797220"/>
              </p:ext>
            </p:extLst>
          </p:nvPr>
        </p:nvGraphicFramePr>
        <p:xfrm>
          <a:off x="203945" y="700336"/>
          <a:ext cx="11770804" cy="5776758"/>
        </p:xfrm>
        <a:graphic>
          <a:graphicData uri="http://schemas.openxmlformats.org/drawingml/2006/table">
            <a:tbl>
              <a:tblPr firstRow="1" firstCol="1">
                <a:tableStyleId>{21E4AEA4-8DFA-4A89-87EB-49C32662AFE0}</a:tableStyleId>
              </a:tblPr>
              <a:tblGrid>
                <a:gridCol w="652089">
                  <a:extLst>
                    <a:ext uri="{9D8B030D-6E8A-4147-A177-3AD203B41FA5}">
                      <a16:colId xmlns:a16="http://schemas.microsoft.com/office/drawing/2014/main" val="4228656704"/>
                    </a:ext>
                  </a:extLst>
                </a:gridCol>
                <a:gridCol w="817123">
                  <a:extLst>
                    <a:ext uri="{9D8B030D-6E8A-4147-A177-3AD203B41FA5}">
                      <a16:colId xmlns:a16="http://schemas.microsoft.com/office/drawing/2014/main" val="2982360992"/>
                    </a:ext>
                  </a:extLst>
                </a:gridCol>
                <a:gridCol w="642026">
                  <a:extLst>
                    <a:ext uri="{9D8B030D-6E8A-4147-A177-3AD203B41FA5}">
                      <a16:colId xmlns:a16="http://schemas.microsoft.com/office/drawing/2014/main" val="3062644546"/>
                    </a:ext>
                  </a:extLst>
                </a:gridCol>
                <a:gridCol w="1050587">
                  <a:extLst>
                    <a:ext uri="{9D8B030D-6E8A-4147-A177-3AD203B41FA5}">
                      <a16:colId xmlns:a16="http://schemas.microsoft.com/office/drawing/2014/main" val="2860984594"/>
                    </a:ext>
                  </a:extLst>
                </a:gridCol>
                <a:gridCol w="5914417">
                  <a:extLst>
                    <a:ext uri="{9D8B030D-6E8A-4147-A177-3AD203B41FA5}">
                      <a16:colId xmlns:a16="http://schemas.microsoft.com/office/drawing/2014/main" val="1252896548"/>
                    </a:ext>
                  </a:extLst>
                </a:gridCol>
                <a:gridCol w="2694562">
                  <a:extLst>
                    <a:ext uri="{9D8B030D-6E8A-4147-A177-3AD203B41FA5}">
                      <a16:colId xmlns:a16="http://schemas.microsoft.com/office/drawing/2014/main" val="20005"/>
                    </a:ext>
                  </a:extLst>
                </a:gridCol>
              </a:tblGrid>
              <a:tr h="748800">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748800">
                <a:tc rowSpan="6">
                  <a:txBody>
                    <a:bodyPr/>
                    <a:lstStyle/>
                    <a:p>
                      <a:pPr algn="l"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隐蔽工程（</a:t>
                      </a:r>
                      <a:r>
                        <a:rPr lang="en-US" altLang="zh-CN" sz="1200" b="1" i="0" u="none" strike="noStrike" baseline="0" dirty="0">
                          <a:solidFill>
                            <a:schemeClr val="tx1"/>
                          </a:solidFill>
                          <a:effectLst/>
                          <a:latin typeface="微软雅黑" panose="020B0503020204020204" pitchFamily="34" charset="-122"/>
                          <a:ea typeface="微软雅黑" panose="020B0503020204020204" pitchFamily="34" charset="-122"/>
                        </a:rPr>
                        <a:t>22%</a:t>
                      </a: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混凝土工程（基础、道路、水景、构筑物、围墙）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baseline="0" dirty="0">
                          <a:solidFill>
                            <a:schemeClr val="tx1"/>
                          </a:solidFill>
                          <a:effectLst/>
                          <a:latin typeface="微软雅黑" panose="020B0503020204020204" pitchFamily="34" charset="-122"/>
                          <a:ea typeface="微软雅黑" panose="020B0503020204020204" pitchFamily="34" charset="-122"/>
                        </a:rPr>
                        <a:t>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baseline="0" dirty="0">
                          <a:solidFill>
                            <a:schemeClr val="tx1"/>
                          </a:solidFill>
                          <a:effectLst/>
                          <a:latin typeface="微软雅黑" panose="020B0503020204020204" pitchFamily="34" charset="-122"/>
                          <a:ea typeface="微软雅黑" panose="020B0503020204020204" pitchFamily="34" charset="-122"/>
                        </a:rPr>
                        <a:t>混凝土质量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、混凝土下方碎石层级配、厚度应符合图纸要求；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、混凝土振捣密实，不出现露筋、蜂窝孔洞等；</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、应按图纸要求设置伸缩缝；</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、排水坡向合理，不存在严重积水。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748800">
                <a:tc vMerge="1">
                  <a:txBody>
                    <a:bodyPr/>
                    <a:lstStyle/>
                    <a:p>
                      <a:endParaRPr lang="zh-CN" altLang="en-US"/>
                    </a:p>
                  </a:txBody>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钢筋工程（基础、道路、水景、构筑物、围墙）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baseline="0" dirty="0">
                          <a:solidFill>
                            <a:schemeClr val="tx1"/>
                          </a:solidFill>
                          <a:effectLst/>
                          <a:latin typeface="微软雅黑" panose="020B0503020204020204" pitchFamily="34" charset="-122"/>
                          <a:ea typeface="微软雅黑" panose="020B0503020204020204" pitchFamily="34" charset="-122"/>
                        </a:rPr>
                        <a:t>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baseline="0" dirty="0">
                          <a:solidFill>
                            <a:schemeClr val="tx1"/>
                          </a:solidFill>
                          <a:effectLst/>
                          <a:latin typeface="微软雅黑" panose="020B0503020204020204" pitchFamily="34" charset="-122"/>
                          <a:ea typeface="微软雅黑" panose="020B0503020204020204" pitchFamily="34" charset="-122"/>
                        </a:rPr>
                        <a:t>钢筋质量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、钢筋规格、间距、位置、数量符合设计要求；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、钢筋绑扎、连接、锚固长度等符合规范要求；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、严重锈蚀的钢筋未经处理不得使用；</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、按要求设置钢筋保护层垫块、马凳筋，钢筋保护层厚度满足设计要求；</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578378">
                <a:tc vMerge="1">
                  <a:txBody>
                    <a:bodyPr/>
                    <a:lstStyle/>
                    <a:p>
                      <a:endParaRPr lang="zh-CN" altLang="en-US"/>
                    </a:p>
                  </a:txBody>
                  <a:tcPr/>
                </a:tc>
                <a:tc rowSpan="2">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防水工程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baseline="0">
                          <a:solidFill>
                            <a:schemeClr val="tx1"/>
                          </a:solidFill>
                          <a:effectLst/>
                          <a:latin typeface="微软雅黑" panose="020B0503020204020204" pitchFamily="34" charset="-122"/>
                          <a:ea typeface="微软雅黑" panose="020B0503020204020204" pitchFamily="34" charset="-122"/>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baseline="0" dirty="0">
                          <a:solidFill>
                            <a:schemeClr val="tx1"/>
                          </a:solidFill>
                          <a:effectLst/>
                          <a:latin typeface="微软雅黑" panose="020B0503020204020204" pitchFamily="34" charset="-122"/>
                          <a:ea typeface="微软雅黑" panose="020B0503020204020204" pitchFamily="34" charset="-122"/>
                        </a:rPr>
                        <a:t>防水材料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、品牌、厚度符合设计及合同要求；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、合格证、检验报告等资料完整；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不符合要求扣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分，无质保资料扣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748800">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baseline="0">
                          <a:solidFill>
                            <a:schemeClr val="tx1"/>
                          </a:solidFill>
                          <a:effectLst/>
                          <a:latin typeface="微软雅黑" panose="020B0503020204020204" pitchFamily="34" charset="-122"/>
                          <a:ea typeface="微软雅黑" panose="020B0503020204020204" pitchFamily="34" charset="-122"/>
                        </a:rPr>
                        <a:t>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baseline="0" dirty="0">
                          <a:solidFill>
                            <a:schemeClr val="tx1"/>
                          </a:solidFill>
                          <a:effectLst/>
                          <a:latin typeface="微软雅黑" panose="020B0503020204020204" pitchFamily="34" charset="-122"/>
                          <a:ea typeface="微软雅黑" panose="020B0503020204020204" pitchFamily="34" charset="-122"/>
                        </a:rPr>
                        <a:t>防水工艺</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、树池及其他砌筑挡土墙内侧均需设置防水措施；</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、防水材料不出现气泡、孔洞、隆起、脱落问题；</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、防水卷材搭接宽度、位置应符合规范要求；大面防水施工前先做防水附加层，每侧宽度不小于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250mm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、防水保护层厚度满足设计要求。</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891907"/>
                  </a:ext>
                </a:extLst>
              </a:tr>
              <a:tr h="748800">
                <a:tc vMerge="1">
                  <a:txBody>
                    <a:bodyPr/>
                    <a:lstStyle/>
                    <a:p>
                      <a:endParaRPr lang="zh-CN" altLang="en-US"/>
                    </a:p>
                  </a:txBody>
                  <a:tcPr/>
                </a:tc>
                <a:tc rowSpan="2">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水电工程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baseline="0" dirty="0">
                          <a:solidFill>
                            <a:schemeClr val="tx1"/>
                          </a:solidFill>
                          <a:effectLst/>
                          <a:latin typeface="微软雅黑" panose="020B0503020204020204" pitchFamily="34" charset="-122"/>
                          <a:ea typeface="微软雅黑" panose="020B0503020204020204" pitchFamily="34" charset="-122"/>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baseline="0" dirty="0">
                          <a:solidFill>
                            <a:schemeClr val="tx1"/>
                          </a:solidFill>
                          <a:effectLst/>
                          <a:latin typeface="微软雅黑" panose="020B0503020204020204" pitchFamily="34" charset="-122"/>
                          <a:ea typeface="微软雅黑" panose="020B0503020204020204" pitchFamily="34" charset="-122"/>
                        </a:rPr>
                        <a:t>管线及辅材</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、品牌、管径、壁厚应符合设计及合同要求；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、合格证、检验报告资料完整，电缆复试报告完整；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不符合要求扣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分，无质保资料扣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748800">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baseline="0">
                          <a:solidFill>
                            <a:schemeClr val="tx1"/>
                          </a:solidFill>
                          <a:effectLst/>
                          <a:latin typeface="微软雅黑" panose="020B0503020204020204" pitchFamily="34" charset="-122"/>
                          <a:ea typeface="微软雅黑" panose="020B0503020204020204" pitchFamily="34" charset="-122"/>
                        </a:rPr>
                        <a:t>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baseline="0" dirty="0">
                          <a:solidFill>
                            <a:schemeClr val="tx1"/>
                          </a:solidFill>
                          <a:effectLst/>
                          <a:latin typeface="微软雅黑" panose="020B0503020204020204" pitchFamily="34" charset="-122"/>
                          <a:ea typeface="微软雅黑" panose="020B0503020204020204" pitchFamily="34" charset="-122"/>
                        </a:rPr>
                        <a:t>管线埋深</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、所有预埋管线埋深应符合设计要求，过路管埋深不得小于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300mm</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、管沟回填土应达到设计要求的密实度；</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endParaRPr lang="en-US" altLang="zh-CN" sz="11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bl>
          </a:graphicData>
        </a:graphic>
      </p:graphicFrame>
    </p:spTree>
    <p:extLst>
      <p:ext uri="{BB962C8B-B14F-4D97-AF65-F5344CB8AC3E}">
        <p14:creationId xmlns:p14="http://schemas.microsoft.com/office/powerpoint/2010/main" val="2135151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830997"/>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a:p>
            <a:endParaRPr lang="zh-CN" altLang="en-US" dirty="0">
              <a:solidFill>
                <a:srgbClr val="2D4B6E"/>
              </a:solidFill>
            </a:endParaRP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1815089933"/>
              </p:ext>
            </p:extLst>
          </p:nvPr>
        </p:nvGraphicFramePr>
        <p:xfrm>
          <a:off x="252583" y="690664"/>
          <a:ext cx="11702711" cy="5807172"/>
        </p:xfrm>
        <a:graphic>
          <a:graphicData uri="http://schemas.openxmlformats.org/drawingml/2006/table">
            <a:tbl>
              <a:tblPr firstRow="1" firstCol="1">
                <a:tableStyleId>{21E4AEA4-8DFA-4A89-87EB-49C32662AFE0}</a:tableStyleId>
              </a:tblPr>
              <a:tblGrid>
                <a:gridCol w="652089">
                  <a:extLst>
                    <a:ext uri="{9D8B030D-6E8A-4147-A177-3AD203B41FA5}">
                      <a16:colId xmlns:a16="http://schemas.microsoft.com/office/drawing/2014/main" val="4228656704"/>
                    </a:ext>
                  </a:extLst>
                </a:gridCol>
                <a:gridCol w="797668">
                  <a:extLst>
                    <a:ext uri="{9D8B030D-6E8A-4147-A177-3AD203B41FA5}">
                      <a16:colId xmlns:a16="http://schemas.microsoft.com/office/drawing/2014/main" val="2982360992"/>
                    </a:ext>
                  </a:extLst>
                </a:gridCol>
                <a:gridCol w="661481">
                  <a:extLst>
                    <a:ext uri="{9D8B030D-6E8A-4147-A177-3AD203B41FA5}">
                      <a16:colId xmlns:a16="http://schemas.microsoft.com/office/drawing/2014/main" val="3062644546"/>
                    </a:ext>
                  </a:extLst>
                </a:gridCol>
                <a:gridCol w="982494">
                  <a:extLst>
                    <a:ext uri="{9D8B030D-6E8A-4147-A177-3AD203B41FA5}">
                      <a16:colId xmlns:a16="http://schemas.microsoft.com/office/drawing/2014/main" val="2860984594"/>
                    </a:ext>
                  </a:extLst>
                </a:gridCol>
                <a:gridCol w="5953328">
                  <a:extLst>
                    <a:ext uri="{9D8B030D-6E8A-4147-A177-3AD203B41FA5}">
                      <a16:colId xmlns:a16="http://schemas.microsoft.com/office/drawing/2014/main" val="1252896548"/>
                    </a:ext>
                  </a:extLst>
                </a:gridCol>
                <a:gridCol w="2655651">
                  <a:extLst>
                    <a:ext uri="{9D8B030D-6E8A-4147-A177-3AD203B41FA5}">
                      <a16:colId xmlns:a16="http://schemas.microsoft.com/office/drawing/2014/main" val="20005"/>
                    </a:ext>
                  </a:extLst>
                </a:gridCol>
              </a:tblGrid>
              <a:tr h="680936">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1044742">
                <a:tc rowSpan="5">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隐蔽工程（</a:t>
                      </a:r>
                      <a:r>
                        <a:rPr lang="en-US" altLang="zh-CN" sz="1200" b="1" i="0" u="none" strike="noStrike" baseline="0" dirty="0">
                          <a:solidFill>
                            <a:schemeClr val="tx1"/>
                          </a:solidFill>
                          <a:effectLst/>
                          <a:latin typeface="微软雅黑" panose="020B0503020204020204" pitchFamily="34" charset="-122"/>
                          <a:ea typeface="微软雅黑" panose="020B0503020204020204" pitchFamily="34" charset="-122"/>
                        </a:rPr>
                        <a:t>22%</a:t>
                      </a: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水电工程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雨水口设置、绿化给水点、导水槽</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FF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FF0000"/>
                          </a:solidFill>
                          <a:effectLst/>
                          <a:latin typeface="微软雅黑" panose="020B0503020204020204" pitchFamily="34" charset="-122"/>
                          <a:ea typeface="微软雅黑" panose="020B0503020204020204" pitchFamily="34" charset="-122"/>
                        </a:rPr>
                        <a:t>、汇水区域应按图纸要求设置排水井，雨水井井口应低于周边地坪，能起到排水作用，不存在明显积水现象（海绵城市做法除外）；★</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、绿化取水点内应按设计要求设置排水措施；</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、导水槽坡度合理，无积水，符合周边铺装排版模数；</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、室外管井无垃圾杂物堵塞；排水顺畅；</a:t>
                      </a:r>
                      <a:endParaRPr lang="zh-CN" altLang="en-US" sz="1100" b="0" i="0" u="none" strike="noStrike">
                        <a:solidFill>
                          <a:srgbClr val="FF0000"/>
                        </a:solidFill>
                        <a:effectLst/>
                        <a:latin typeface="微软雅黑" panose="020B0503020204020204" pitchFamily="34" charset="-122"/>
                        <a:ea typeface="微软雅黑" panose="020B0503020204020204" pitchFamily="34"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1217773">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灯具</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、灯罩及立杆无破损、掉漆、生锈，拼接漏缝；灯具光源无损坏、不亮；地埋灯无松动；灯杆底座固定螺栓应做好防腐防锈；</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、高杆灯、草坪灯组装应牢固手摇灯头无晃动、歪斜；水景池底灯具固定牢固；灯具基础无外露；</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、灯具安装位置到铺装边缘的距离与设计图纸要求相符，定位准确；灯头的朝向合理；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FF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、景观灯具应有接地措施；电源接口应采用防水接线盒；水下灯具应安装安全隔离型变压器；★</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0.9</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891907"/>
                  </a:ext>
                </a:extLst>
              </a:tr>
              <a:tr h="871710">
                <a:tc vMerge="1">
                  <a:txBody>
                    <a:bodyPr/>
                    <a:lstStyle/>
                    <a:p>
                      <a:endParaRPr lang="zh-CN" altLang="en-US"/>
                    </a:p>
                  </a:txBody>
                  <a:tcPr/>
                </a:tc>
                <a:tc rowSpan="3">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预埋安装工程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检查井位置</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FF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、检查井禁止出现跨两种介质现象（如阴阳井）；★</a:t>
                      </a:r>
                      <a:br>
                        <a:rPr lang="zh-CN" altLang="en-US" sz="1100" b="0" i="0" u="none" strike="sngStrike" dirty="0">
                          <a:solidFill>
                            <a:srgbClr val="FF0000"/>
                          </a:solidFill>
                          <a:effectLst/>
                          <a:latin typeface="微软雅黑" panose="020B0503020204020204" pitchFamily="34" charset="-122"/>
                          <a:ea typeface="微软雅黑" panose="020B0503020204020204" pitchFamily="34" charset="-122"/>
                        </a:rPr>
                      </a:b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2</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、装饰井盖</a:t>
                      </a: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篦子尺寸应符合铺装排版模数，井盖能正常开启，不出现横跨多种排版且无规律现象。</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1081865">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检查井安装</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、装饰井盖安装平整、无松动、异响；</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、井壁应抹灰、无塌陷或损坏现象，井口标高应低于周边完成面；</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、雨水井按规范要求设置沉沙，污水井按规范要求设置流槽，井深大于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米安装踏步、防坠网。</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r h="910146">
                <a:tc vMerge="1">
                  <a:txBody>
                    <a:bodyPr/>
                    <a:lstStyle/>
                    <a:p>
                      <a:pPr algn="ctr" fontAlgn="ctr"/>
                      <a:endParaRPr lang="zh-CN" altLang="en-US" sz="1400" b="1" i="0" u="none" strike="noStrike" baseline="0" dirty="0">
                        <a:solidFill>
                          <a:schemeClr val="tx1"/>
                        </a:solidFill>
                        <a:effectLst/>
                        <a:latin typeface="宋体"/>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vMerge="1">
                  <a:txBody>
                    <a:bodyPr/>
                    <a:lstStyle/>
                    <a:p>
                      <a:pPr algn="ctr" fontAlgn="ctr"/>
                      <a:endParaRPr lang="zh-CN" altLang="en-US" sz="1200" b="1" i="0" u="none" strike="noStrike" dirty="0">
                        <a:solidFill>
                          <a:srgbClr val="000000"/>
                        </a:solidFill>
                        <a:effectLst/>
                        <a:latin typeface="宋体"/>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干挂件、预埋件及龙骨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、材料规格、型号符合图纸要求；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、安装位置正确；</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、焊缝饱满、打磨平整、刷防锈漆；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0.7</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877243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189661072"/>
              </p:ext>
            </p:extLst>
          </p:nvPr>
        </p:nvGraphicFramePr>
        <p:xfrm>
          <a:off x="203945" y="700336"/>
          <a:ext cx="11770804" cy="5142638"/>
        </p:xfrm>
        <a:graphic>
          <a:graphicData uri="http://schemas.openxmlformats.org/drawingml/2006/table">
            <a:tbl>
              <a:tblPr firstRow="1" firstCol="1">
                <a:tableStyleId>{21E4AEA4-8DFA-4A89-87EB-49C32662AFE0}</a:tableStyleId>
              </a:tblPr>
              <a:tblGrid>
                <a:gridCol w="720183">
                  <a:extLst>
                    <a:ext uri="{9D8B030D-6E8A-4147-A177-3AD203B41FA5}">
                      <a16:colId xmlns:a16="http://schemas.microsoft.com/office/drawing/2014/main" val="4228656704"/>
                    </a:ext>
                  </a:extLst>
                </a:gridCol>
                <a:gridCol w="836578">
                  <a:extLst>
                    <a:ext uri="{9D8B030D-6E8A-4147-A177-3AD203B41FA5}">
                      <a16:colId xmlns:a16="http://schemas.microsoft.com/office/drawing/2014/main" val="2982360992"/>
                    </a:ext>
                  </a:extLst>
                </a:gridCol>
                <a:gridCol w="622571">
                  <a:extLst>
                    <a:ext uri="{9D8B030D-6E8A-4147-A177-3AD203B41FA5}">
                      <a16:colId xmlns:a16="http://schemas.microsoft.com/office/drawing/2014/main" val="3062644546"/>
                    </a:ext>
                  </a:extLst>
                </a:gridCol>
                <a:gridCol w="982493">
                  <a:extLst>
                    <a:ext uri="{9D8B030D-6E8A-4147-A177-3AD203B41FA5}">
                      <a16:colId xmlns:a16="http://schemas.microsoft.com/office/drawing/2014/main" val="2860984594"/>
                    </a:ext>
                  </a:extLst>
                </a:gridCol>
                <a:gridCol w="6208926">
                  <a:extLst>
                    <a:ext uri="{9D8B030D-6E8A-4147-A177-3AD203B41FA5}">
                      <a16:colId xmlns:a16="http://schemas.microsoft.com/office/drawing/2014/main" val="1252896548"/>
                    </a:ext>
                  </a:extLst>
                </a:gridCol>
                <a:gridCol w="2400053">
                  <a:extLst>
                    <a:ext uri="{9D8B030D-6E8A-4147-A177-3AD203B41FA5}">
                      <a16:colId xmlns:a16="http://schemas.microsoft.com/office/drawing/2014/main" val="20005"/>
                    </a:ext>
                  </a:extLst>
                </a:gridCol>
              </a:tblGrid>
              <a:tr h="680992">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748800">
                <a:tc rowSpan="5">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硬景工程（</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26%</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硬景材料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材料质量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材料品牌、规格、尺寸、型号与合同、图纸要求及定样一致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748800">
                <a:tc vMerge="1">
                  <a:txBody>
                    <a:bodyPr/>
                    <a:lstStyle/>
                    <a:p>
                      <a:endParaRPr lang="zh-CN" altLang="en-US"/>
                    </a:p>
                  </a:txBody>
                  <a:tcPr/>
                </a:tc>
                <a:tc rowSpan="2">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铺装面层观感通用标准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铺装质量观感</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、结合层厚度应控制在</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2~5cm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、装饰面完整，无切割损害痕迹、缺棱掉角、裂纹、明显色差等；</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、无水泥、油渍、油漆等污染；</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、直线顺直，弧线顺畅，与不同饰面交接隔边清晰；排版合理，无朝天缝，对缝工整，缝格间隙均匀一致；曲线铺装弧度圆滑自然，切割精细，无粗糙痕迹，板缝间隙均匀一致、无明显大小头现象；</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、路面无开裂、起砂现象；路面平顺，坡度、坡向正确，无积水，骨料粒径均匀、无明显接茬现象；</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、水磨石、水洗石：表面平整、无漏浆，无明显色差、脱落、明显裂纹、污染问题；摆放整齐、美观统一；结合层无起砂、饱满密实；</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7</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、塑胶地面无咬色、脚印、修补等明显痕迹，无脱粒、开裂、空鼓、脱层问题。</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578378">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功能性缺陷</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FF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、积水面积大于</a:t>
                      </a:r>
                      <a:r>
                        <a:rPr lang="en-US" altLang="zh-CN" sz="1100" b="0" i="0" u="none" strike="noStrike" dirty="0">
                          <a:solidFill>
                            <a:srgbClr val="FF0000"/>
                          </a:solidFill>
                          <a:effectLst/>
                          <a:latin typeface="微软雅黑" panose="020B0503020204020204" pitchFamily="34" charset="-122"/>
                          <a:ea typeface="微软雅黑" panose="020B0503020204020204" pitchFamily="34" charset="-122"/>
                        </a:rPr>
                        <a:t>1m²</a:t>
                      </a: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；出现明显沉降；★</a:t>
                      </a:r>
                      <a:b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b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2</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、无开裂、破损、松动；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578378">
                <a:tc vMerge="1">
                  <a:txBody>
                    <a:bodyPr/>
                    <a:lstStyle/>
                    <a:p>
                      <a:pPr algn="ctr" fontAlgn="ct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水景</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2</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质量观感</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1</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、水景石材无色差、明显高低差、不顺直、缝隙不均、打胶粗糙、返碱等问题，平立面收口美观；水景压顶安装对齐，拼缝均匀，弧线自然，无错台；</a:t>
                      </a:r>
                      <a:br>
                        <a:rPr lang="zh-CN" altLang="en-US" sz="1100" b="0" i="0" u="none" strike="noStrike">
                          <a:solidFill>
                            <a:schemeClr val="tx1"/>
                          </a:solidFill>
                          <a:effectLst/>
                          <a:latin typeface="微软雅黑" panose="020B0503020204020204" pitchFamily="34" charset="-122"/>
                          <a:ea typeface="微软雅黑" panose="020B0503020204020204" pitchFamily="34" charset="-122"/>
                        </a:rPr>
                      </a:b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2</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、水景涌泉高度、跌水面均匀，水形符合设计效果；</a:t>
                      </a:r>
                      <a:br>
                        <a:rPr lang="zh-CN" altLang="en-US" sz="1100" b="0" i="0" u="none" strike="noStrike">
                          <a:solidFill>
                            <a:schemeClr val="tx1"/>
                          </a:solidFill>
                          <a:effectLst/>
                          <a:latin typeface="微软雅黑" panose="020B0503020204020204" pitchFamily="34" charset="-122"/>
                          <a:ea typeface="微软雅黑" panose="020B0503020204020204" pitchFamily="34" charset="-122"/>
                        </a:rPr>
                      </a:b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3</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、水景构配件无锈迹；</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10%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扣</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0.2</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a:solidFill>
                            <a:schemeClr val="tx1"/>
                          </a:solidFill>
                          <a:effectLst/>
                          <a:latin typeface="微软雅黑" panose="020B0503020204020204" pitchFamily="34" charset="-122"/>
                          <a:ea typeface="微软雅黑" panose="020B0503020204020204" pitchFamily="34" charset="-122"/>
                        </a:rPr>
                      </a:b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20%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大于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10%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扣</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0.4</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a:solidFill>
                            <a:schemeClr val="tx1"/>
                          </a:solidFill>
                          <a:effectLst/>
                          <a:latin typeface="微软雅黑" panose="020B0503020204020204" pitchFamily="34" charset="-122"/>
                          <a:ea typeface="微软雅黑" panose="020B0503020204020204" pitchFamily="34" charset="-122"/>
                        </a:rPr>
                      </a:b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20%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小于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40%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扣</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0.6</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a:solidFill>
                            <a:schemeClr val="tx1"/>
                          </a:solidFill>
                          <a:effectLst/>
                          <a:latin typeface="微软雅黑" panose="020B0503020204020204" pitchFamily="34" charset="-122"/>
                          <a:ea typeface="微软雅黑" panose="020B0503020204020204" pitchFamily="34" charset="-122"/>
                        </a:rPr>
                      </a:b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40%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小于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60%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扣</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1</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a:solidFill>
                            <a:schemeClr val="tx1"/>
                          </a:solidFill>
                          <a:effectLst/>
                          <a:latin typeface="微软雅黑" panose="020B0503020204020204" pitchFamily="34" charset="-122"/>
                          <a:ea typeface="微软雅黑" panose="020B0503020204020204" pitchFamily="34" charset="-122"/>
                        </a:rPr>
                      </a:b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60%</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扣</a:t>
                      </a: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1.5</a:t>
                      </a: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9868781"/>
                  </a:ext>
                </a:extLst>
              </a:tr>
              <a:tr h="578378">
                <a:tc vMerge="1">
                  <a:txBody>
                    <a:bodyPr/>
                    <a:lstStyle/>
                    <a:p>
                      <a:pPr algn="ctr" fontAlgn="ct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vMerge="1">
                  <a:txBody>
                    <a:bodyPr/>
                    <a:lstStyle/>
                    <a:p>
                      <a:pPr algn="ctr" fontAlgn="ct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chemeClr val="tx1"/>
                          </a:solidFill>
                          <a:effectLst/>
                          <a:latin typeface="微软雅黑" panose="020B0503020204020204" pitchFamily="34" charset="-122"/>
                          <a:ea typeface="微软雅黑" panose="020B0503020204020204" pitchFamily="34" charset="-122"/>
                        </a:rPr>
                        <a:t>1</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chemeClr val="tx1"/>
                          </a:solidFill>
                          <a:effectLst/>
                          <a:latin typeface="微软雅黑" panose="020B0503020204020204" pitchFamily="34" charset="-122"/>
                          <a:ea typeface="微软雅黑" panose="020B0503020204020204" pitchFamily="34" charset="-122"/>
                        </a:rPr>
                        <a:t>功能性缺陷</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FF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、水景漏水；出现明显沉降；★</a:t>
                      </a:r>
                      <a:b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b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2</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、水景出水不均匀，大面枯水；水流冲击大面外溅；</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1-2</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0.1</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b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3-5</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0.2</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b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5-8</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0.5</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b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8</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chemeClr val="tx1"/>
                          </a:solidFill>
                          <a:effectLst/>
                          <a:latin typeface="微软雅黑" panose="020B0503020204020204" pitchFamily="34" charset="-122"/>
                          <a:ea typeface="微软雅黑" panose="020B0503020204020204" pitchFamily="34" charset="-122"/>
                        </a:rPr>
                        <a:t>0.7</a:t>
                      </a:r>
                      <a:r>
                        <a:rPr lang="zh-CN" altLang="en-US" sz="1100" b="0" i="0" u="none" strike="noStrike" dirty="0">
                          <a:solidFill>
                            <a:schemeClr val="tx1"/>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6260146"/>
                  </a:ext>
                </a:extLst>
              </a:tr>
            </a:tbl>
          </a:graphicData>
        </a:graphic>
      </p:graphicFrame>
    </p:spTree>
    <p:extLst>
      <p:ext uri="{BB962C8B-B14F-4D97-AF65-F5344CB8AC3E}">
        <p14:creationId xmlns:p14="http://schemas.microsoft.com/office/powerpoint/2010/main" val="2390373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2673716801"/>
              </p:ext>
            </p:extLst>
          </p:nvPr>
        </p:nvGraphicFramePr>
        <p:xfrm>
          <a:off x="203945" y="700336"/>
          <a:ext cx="11770804" cy="5375786"/>
        </p:xfrm>
        <a:graphic>
          <a:graphicData uri="http://schemas.openxmlformats.org/drawingml/2006/table">
            <a:tbl>
              <a:tblPr firstRow="1" firstCol="1">
                <a:tableStyleId>{21E4AEA4-8DFA-4A89-87EB-49C32662AFE0}</a:tableStyleId>
              </a:tblPr>
              <a:tblGrid>
                <a:gridCol w="720183">
                  <a:extLst>
                    <a:ext uri="{9D8B030D-6E8A-4147-A177-3AD203B41FA5}">
                      <a16:colId xmlns:a16="http://schemas.microsoft.com/office/drawing/2014/main" val="4228656704"/>
                    </a:ext>
                  </a:extLst>
                </a:gridCol>
                <a:gridCol w="836578">
                  <a:extLst>
                    <a:ext uri="{9D8B030D-6E8A-4147-A177-3AD203B41FA5}">
                      <a16:colId xmlns:a16="http://schemas.microsoft.com/office/drawing/2014/main" val="2982360992"/>
                    </a:ext>
                  </a:extLst>
                </a:gridCol>
                <a:gridCol w="622571">
                  <a:extLst>
                    <a:ext uri="{9D8B030D-6E8A-4147-A177-3AD203B41FA5}">
                      <a16:colId xmlns:a16="http://schemas.microsoft.com/office/drawing/2014/main" val="3062644546"/>
                    </a:ext>
                  </a:extLst>
                </a:gridCol>
                <a:gridCol w="982493">
                  <a:extLst>
                    <a:ext uri="{9D8B030D-6E8A-4147-A177-3AD203B41FA5}">
                      <a16:colId xmlns:a16="http://schemas.microsoft.com/office/drawing/2014/main" val="2860984594"/>
                    </a:ext>
                  </a:extLst>
                </a:gridCol>
                <a:gridCol w="6208926">
                  <a:extLst>
                    <a:ext uri="{9D8B030D-6E8A-4147-A177-3AD203B41FA5}">
                      <a16:colId xmlns:a16="http://schemas.microsoft.com/office/drawing/2014/main" val="1252896548"/>
                    </a:ext>
                  </a:extLst>
                </a:gridCol>
                <a:gridCol w="2400053">
                  <a:extLst>
                    <a:ext uri="{9D8B030D-6E8A-4147-A177-3AD203B41FA5}">
                      <a16:colId xmlns:a16="http://schemas.microsoft.com/office/drawing/2014/main" val="20005"/>
                    </a:ext>
                  </a:extLst>
                </a:gridCol>
              </a:tblGrid>
              <a:tr h="739352">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915203">
                <a:tc rowSpan="4">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硬景工程（</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26%</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景</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围墙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饰面标准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、饰面不存在明显色差、泛碱、污染、破损、面层脱落（包括根部涂料脱落起皮）的现象；                                                                                                                 </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、压顶面平整、板块无高低差；压顶厚度均匀，上下口顺直；墙面平整、无起拱，无明显歪斜；立柱通直、阴阳角顺直，贴面材料无空鼓、开裂；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、立面与地面铺装之间排版细致，无朝天缝，对应关系工整、有规律，无小碎块、碎边现象；</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812971">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道牙</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道牙拼接</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、无崩边掉角、破损、断裂；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、直线顺直，弧线顺畅，缝格间隙均匀一致；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、道牙背应按图纸要求设置混凝土靠背</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891907"/>
                  </a:ext>
                </a:extLst>
              </a:tr>
              <a:tr h="812971">
                <a:tc vMerge="1">
                  <a:txBody>
                    <a:bodyPr/>
                    <a:lstStyle/>
                    <a:p>
                      <a:endParaRPr lang="zh-CN" altLang="en-US"/>
                    </a:p>
                  </a:txBody>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木平台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木平台安装及控制</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、木平台基础底部应设置组织排水，且排水通畅无积水；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、防腐木板材拼接缝宽均匀，与铺装界面拼缝缝宽均匀，直线顺直；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、木饰材料构造做法符合设计要求；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、承台龙骨应做防腐处理；钉眼安装顺直；不存在锈蚀；</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0.7</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1282318">
                <a:tc vMerge="1">
                  <a:txBody>
                    <a:bodyPr/>
                    <a:lstStyle/>
                    <a:p>
                      <a:endParaRPr lang="zh-CN" altLang="en-US"/>
                    </a:p>
                  </a:txBody>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铁艺、廊架</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铁艺、钢构</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、表面油漆无明显流坠、起皮、污染、碰伤、划痕、面漆脱落等现象；</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、焊缝应通体打磨、除锈，油漆无透底；铁艺构件无锈蚀，无歪斜；铁艺门开启顺畅，无异响；</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、泳池或水景桥扶手、玻璃栏杆、铁艺栏杆等规格、高度、间距安装应符合图纸要求，间距均匀，安装牢固；</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、景观亭打胶顺直，连续，宽度一致，胶体颜色与景观亭材料颜色搭配合理；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、廊架铝板排版不合理、缝隙不均匀、变形，漆面有色差，喷漆不均匀、起皮，材料拼接高低差、离缝，铝板固定存在使用胶体、焊接痕迹。</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r h="812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软硬景交接（</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软硬景交接</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软硬景交接</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、与地被衔接处要求平顺，顺直，无参差不齐切口、无露土；</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、与铺装衔接处坪床完成面应低于铺装完成面</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3cm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，衔接部位平顺自然；</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、建筑周边绿地无沉降、基础裸露；</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、铺装面层侧面无基层外露；</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9324568"/>
                  </a:ext>
                </a:extLst>
              </a:tr>
            </a:tbl>
          </a:graphicData>
        </a:graphic>
      </p:graphicFrame>
    </p:spTree>
    <p:extLst>
      <p:ext uri="{BB962C8B-B14F-4D97-AF65-F5344CB8AC3E}">
        <p14:creationId xmlns:p14="http://schemas.microsoft.com/office/powerpoint/2010/main" val="308539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1A1A79D5-2F35-C259-BD19-441345CE36DE}"/>
              </a:ext>
            </a:extLst>
          </p:cNvPr>
          <p:cNvSpPr/>
          <p:nvPr/>
        </p:nvSpPr>
        <p:spPr>
          <a:xfrm>
            <a:off x="2349" y="3340"/>
            <a:ext cx="3937301" cy="68546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834" tIns="60917" rIns="121834" bIns="60917" rtlCol="0" anchor="ctr"/>
          <a:lstStyle/>
          <a:p>
            <a:pPr algn="ctr"/>
            <a:endParaRPr lang="zh-CN" altLang="en-US" sz="2399" dirty="0">
              <a:solidFill>
                <a:schemeClr val="accent1"/>
              </a:solidFill>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a16="http://schemas.microsoft.com/office/drawing/2014/main" id="{3A30DDBD-5F0C-2FC2-C96E-B0920057A487}"/>
              </a:ext>
            </a:extLst>
          </p:cNvPr>
          <p:cNvGrpSpPr/>
          <p:nvPr/>
        </p:nvGrpSpPr>
        <p:grpSpPr>
          <a:xfrm>
            <a:off x="1770403" y="2344565"/>
            <a:ext cx="2169247" cy="2168869"/>
            <a:chOff x="3962648" y="2819400"/>
            <a:chExt cx="1218704" cy="1218704"/>
          </a:xfrm>
        </p:grpSpPr>
        <p:grpSp>
          <p:nvGrpSpPr>
            <p:cNvPr id="53" name="组合 52">
              <a:extLst>
                <a:ext uri="{FF2B5EF4-FFF2-40B4-BE49-F238E27FC236}">
                  <a16:creationId xmlns:a16="http://schemas.microsoft.com/office/drawing/2014/main" id="{18048E05-5A32-96E9-EB38-4957CA9B3AD2}"/>
                </a:ext>
              </a:extLst>
            </p:cNvPr>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5" name="同心圆 23">
                <a:extLst>
                  <a:ext uri="{FF2B5EF4-FFF2-40B4-BE49-F238E27FC236}">
                    <a16:creationId xmlns:a16="http://schemas.microsoft.com/office/drawing/2014/main" id="{5E0F6D53-1DB7-B1A6-1E9B-A59373BF57C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56" name="椭圆 55">
                <a:extLst>
                  <a:ext uri="{FF2B5EF4-FFF2-40B4-BE49-F238E27FC236}">
                    <a16:creationId xmlns:a16="http://schemas.microsoft.com/office/drawing/2014/main" id="{E8F0B852-F30C-E42C-AE53-C7E5E977119C}"/>
                  </a:ext>
                </a:extLst>
              </p:cNvPr>
              <p:cNvSpPr/>
              <p:nvPr/>
            </p:nvSpPr>
            <p:spPr>
              <a:xfrm>
                <a:off x="392111" y="760412"/>
                <a:ext cx="3825874" cy="3825875"/>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accent1"/>
                  </a:solidFill>
                  <a:latin typeface="微软雅黑" panose="020B0503020204020204" pitchFamily="34" charset="-122"/>
                  <a:ea typeface="微软雅黑" panose="020B0503020204020204" pitchFamily="34" charset="-122"/>
                  <a:cs typeface="+mn-ea"/>
                  <a:sym typeface="+mn-lt"/>
                </a:endParaRPr>
              </a:p>
            </p:txBody>
          </p:sp>
        </p:grpSp>
        <p:sp>
          <p:nvSpPr>
            <p:cNvPr id="54" name="TextBox 5">
              <a:extLst>
                <a:ext uri="{FF2B5EF4-FFF2-40B4-BE49-F238E27FC236}">
                  <a16:creationId xmlns:a16="http://schemas.microsoft.com/office/drawing/2014/main" id="{884C9B94-74CF-25B5-3895-FC53EB00A55F}"/>
                </a:ext>
              </a:extLst>
            </p:cNvPr>
            <p:cNvSpPr txBox="1"/>
            <p:nvPr/>
          </p:nvSpPr>
          <p:spPr>
            <a:xfrm>
              <a:off x="4064115" y="3165339"/>
              <a:ext cx="1017478" cy="478329"/>
            </a:xfrm>
            <a:prstGeom prst="rect">
              <a:avLst/>
            </a:prstGeom>
            <a:noFill/>
          </p:spPr>
          <p:txBody>
            <a:bodyPr wrap="none" rtlCol="0">
              <a:spAutoFit/>
            </a:bodyPr>
            <a:lstStyle/>
            <a:p>
              <a:pPr algn="ctr"/>
              <a:r>
                <a:rPr lang="zh-CN" altLang="en-US" sz="2666" b="1" spc="284" dirty="0">
                  <a:latin typeface="微软雅黑" panose="020B0503020204020204" pitchFamily="34" charset="-122"/>
                  <a:ea typeface="微软雅黑" panose="020B0503020204020204" pitchFamily="34" charset="-122"/>
                  <a:cs typeface="+mn-ea"/>
                  <a:sym typeface="+mn-lt"/>
                </a:rPr>
                <a:t>目录</a:t>
              </a:r>
              <a:endParaRPr lang="en-US" altLang="zh-CN" sz="2666" b="1" spc="284" dirty="0">
                <a:latin typeface="微软雅黑" panose="020B0503020204020204" pitchFamily="34" charset="-122"/>
                <a:ea typeface="微软雅黑" panose="020B0503020204020204" pitchFamily="34" charset="-122"/>
                <a:cs typeface="+mn-ea"/>
                <a:sym typeface="+mn-lt"/>
              </a:endParaRPr>
            </a:p>
            <a:p>
              <a:pPr algn="ctr"/>
              <a:r>
                <a:rPr lang="en-US" altLang="zh-CN" sz="2266" b="1" cap="all" dirty="0">
                  <a:latin typeface="微软雅黑" panose="020B0503020204020204" pitchFamily="34" charset="-122"/>
                  <a:ea typeface="微软雅黑" panose="020B0503020204020204" pitchFamily="34" charset="-122"/>
                  <a:cs typeface="+mn-ea"/>
                  <a:sym typeface="+mn-lt"/>
                </a:rPr>
                <a:t>contents</a:t>
              </a:r>
              <a:endParaRPr lang="zh-CN" altLang="en-US" sz="2266" b="1" cap="all" dirty="0">
                <a:latin typeface="微软雅黑" panose="020B0503020204020204" pitchFamily="34" charset="-122"/>
                <a:ea typeface="微软雅黑" panose="020B0503020204020204" pitchFamily="34" charset="-122"/>
                <a:cs typeface="+mn-ea"/>
                <a:sym typeface="+mn-lt"/>
              </a:endParaRPr>
            </a:p>
          </p:txBody>
        </p:sp>
      </p:grpSp>
      <p:grpSp>
        <p:nvGrpSpPr>
          <p:cNvPr id="57" name="组合 56">
            <a:extLst>
              <a:ext uri="{FF2B5EF4-FFF2-40B4-BE49-F238E27FC236}">
                <a16:creationId xmlns:a16="http://schemas.microsoft.com/office/drawing/2014/main" id="{1309C35C-0D76-97A5-98FB-9438994CA19B}"/>
              </a:ext>
            </a:extLst>
          </p:cNvPr>
          <p:cNvGrpSpPr/>
          <p:nvPr/>
        </p:nvGrpSpPr>
        <p:grpSpPr>
          <a:xfrm>
            <a:off x="5414494" y="1312773"/>
            <a:ext cx="5285494" cy="4243293"/>
            <a:chOff x="4070864" y="457763"/>
            <a:chExt cx="3965344" cy="3183452"/>
          </a:xfrm>
        </p:grpSpPr>
        <p:sp>
          <p:nvSpPr>
            <p:cNvPr id="58" name="圆角矩形 2">
              <a:extLst>
                <a:ext uri="{FF2B5EF4-FFF2-40B4-BE49-F238E27FC236}">
                  <a16:creationId xmlns:a16="http://schemas.microsoft.com/office/drawing/2014/main" id="{15E01D54-796C-7AF5-3A58-EE1D0F8464E7}"/>
                </a:ext>
              </a:extLst>
            </p:cNvPr>
            <p:cNvSpPr/>
            <p:nvPr/>
          </p:nvSpPr>
          <p:spPr>
            <a:xfrm>
              <a:off x="5069439" y="498928"/>
              <a:ext cx="2957414" cy="437999"/>
            </a:xfrm>
            <a:prstGeom prst="round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lIns="91353" tIns="45677" rIns="91353" bIns="45677" rtlCol="0" anchor="ctr"/>
            <a:lstStyle/>
            <a:p>
              <a:pPr algn="ctr"/>
              <a:endParaRPr lang="zh-CN" altLang="en-US" sz="1599" dirty="0">
                <a:solidFill>
                  <a:schemeClr val="bg1"/>
                </a:solidFill>
                <a:latin typeface="微软雅黑" panose="020B0503020204020204" pitchFamily="34" charset="-122"/>
                <a:ea typeface="微软雅黑" panose="020B0503020204020204" pitchFamily="34" charset="-122"/>
              </a:endParaRPr>
            </a:p>
          </p:txBody>
        </p:sp>
        <p:sp>
          <p:nvSpPr>
            <p:cNvPr id="59" name="矩形 58">
              <a:extLst>
                <a:ext uri="{FF2B5EF4-FFF2-40B4-BE49-F238E27FC236}">
                  <a16:creationId xmlns:a16="http://schemas.microsoft.com/office/drawing/2014/main" id="{B1346659-57A6-6AAD-678F-C1F5A34D5EBF}"/>
                </a:ext>
              </a:extLst>
            </p:cNvPr>
            <p:cNvSpPr/>
            <p:nvPr/>
          </p:nvSpPr>
          <p:spPr>
            <a:xfrm>
              <a:off x="5249887" y="517319"/>
              <a:ext cx="2607699" cy="396560"/>
            </a:xfrm>
            <a:prstGeom prst="rect">
              <a:avLst/>
            </a:prstGeom>
            <a:effectLst/>
          </p:spPr>
          <p:txBody>
            <a:bodyPr wrap="square" lIns="121834" tIns="60917" rIns="121834" bIns="60917">
              <a:spAutoFit/>
            </a:bodyPr>
            <a:lstStyle/>
            <a:p>
              <a:pPr algn="ctr">
                <a:lnSpc>
                  <a:spcPct val="120000"/>
                </a:lnSpc>
              </a:pPr>
              <a:r>
                <a:rPr kumimoji="1" lang="en-US" altLang="zh-CN" sz="2399" b="1" dirty="0">
                  <a:latin typeface="微软雅黑" panose="020B0503020204020204" pitchFamily="34" charset="-122"/>
                  <a:ea typeface="微软雅黑" panose="020B0503020204020204" pitchFamily="34" charset="-122"/>
                </a:rPr>
                <a:t>2023</a:t>
              </a:r>
              <a:r>
                <a:rPr kumimoji="1" lang="zh-CN" altLang="en-US" sz="2399" b="1" dirty="0">
                  <a:latin typeface="微软雅黑" panose="020B0503020204020204" pitchFamily="34" charset="-122"/>
                  <a:ea typeface="微软雅黑" panose="020B0503020204020204" pitchFamily="34" charset="-122"/>
                </a:rPr>
                <a:t>年评估体系介绍</a:t>
              </a:r>
            </a:p>
          </p:txBody>
        </p:sp>
        <p:grpSp>
          <p:nvGrpSpPr>
            <p:cNvPr id="60" name="组合 59">
              <a:extLst>
                <a:ext uri="{FF2B5EF4-FFF2-40B4-BE49-F238E27FC236}">
                  <a16:creationId xmlns:a16="http://schemas.microsoft.com/office/drawing/2014/main" id="{E4D24286-2D11-7207-6355-EB4E7E84A8E7}"/>
                </a:ext>
              </a:extLst>
            </p:cNvPr>
            <p:cNvGrpSpPr/>
            <p:nvPr/>
          </p:nvGrpSpPr>
          <p:grpSpPr>
            <a:xfrm>
              <a:off x="4070864" y="457763"/>
              <a:ext cx="1096527" cy="515672"/>
              <a:chOff x="4304043" y="1286668"/>
              <a:chExt cx="3837944" cy="2757793"/>
            </a:xfrm>
            <a:effectLst>
              <a:outerShdw blurRad="381000" dist="254000" dir="8100000" algn="tr" rotWithShape="0">
                <a:prstClr val="black">
                  <a:alpha val="40000"/>
                </a:prstClr>
              </a:outerShdw>
            </a:effectLst>
          </p:grpSpPr>
          <p:sp>
            <p:nvSpPr>
              <p:cNvPr id="68" name="圆角矩形 5">
                <a:extLst>
                  <a:ext uri="{FF2B5EF4-FFF2-40B4-BE49-F238E27FC236}">
                    <a16:creationId xmlns:a16="http://schemas.microsoft.com/office/drawing/2014/main" id="{42534A2F-EF63-EB04-E546-233FC919A55E}"/>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69" name="圆角矩形 6">
                <a:extLst>
                  <a:ext uri="{FF2B5EF4-FFF2-40B4-BE49-F238E27FC236}">
                    <a16:creationId xmlns:a16="http://schemas.microsoft.com/office/drawing/2014/main" id="{D88ACE27-C16B-B189-0D2E-4BF200FB6C9D}"/>
                  </a:ext>
                </a:extLst>
              </p:cNvPr>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sp>
          <p:nvSpPr>
            <p:cNvPr id="61" name="圆角矩形 7">
              <a:extLst>
                <a:ext uri="{FF2B5EF4-FFF2-40B4-BE49-F238E27FC236}">
                  <a16:creationId xmlns:a16="http://schemas.microsoft.com/office/drawing/2014/main" id="{FF5B033D-48EB-2DE5-B8D3-E06167054D1F}"/>
                </a:ext>
              </a:extLst>
            </p:cNvPr>
            <p:cNvSpPr/>
            <p:nvPr/>
          </p:nvSpPr>
          <p:spPr bwMode="auto">
            <a:xfrm>
              <a:off x="4465306" y="506244"/>
              <a:ext cx="507958" cy="418719"/>
            </a:xfrm>
            <a:prstGeom prst="roundRect">
              <a:avLst/>
            </a:prstGeom>
            <a:solidFill>
              <a:srgbClr val="F5F5F5"/>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4" tIns="60917" rIns="121834" bIns="60917" anchor="ctr"/>
            <a:lstStyle/>
            <a:p>
              <a:pPr algn="ctr">
                <a:defRPr/>
              </a:pPr>
              <a:r>
                <a:rPr lang="en-US" altLang="zh-CN" sz="2666" b="1" dirty="0">
                  <a:solidFill>
                    <a:schemeClr val="tx1"/>
                  </a:solidFill>
                  <a:latin typeface="微软雅黑" panose="020B0503020204020204" pitchFamily="34" charset="-122"/>
                  <a:ea typeface="微软雅黑" panose="020B0503020204020204" pitchFamily="34" charset="-122"/>
                  <a:cs typeface="+mn-ea"/>
                  <a:sym typeface="+mn-lt"/>
                </a:rPr>
                <a:t>1</a:t>
              </a:r>
              <a:endParaRPr lang="zh-CN" altLang="en-US" sz="2666"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2" name="圆角矩形 31">
              <a:extLst>
                <a:ext uri="{FF2B5EF4-FFF2-40B4-BE49-F238E27FC236}">
                  <a16:creationId xmlns:a16="http://schemas.microsoft.com/office/drawing/2014/main" id="{0D9F3AD6-7720-1032-068B-F3579C0A56DB}"/>
                </a:ext>
              </a:extLst>
            </p:cNvPr>
            <p:cNvSpPr/>
            <p:nvPr/>
          </p:nvSpPr>
          <p:spPr>
            <a:xfrm>
              <a:off x="5078794" y="3166708"/>
              <a:ext cx="2957414" cy="437999"/>
            </a:xfrm>
            <a:prstGeom prst="round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lIns="91353" tIns="45677" rIns="91353" bIns="45677" rtlCol="0" anchor="ctr"/>
            <a:lstStyle/>
            <a:p>
              <a:pPr algn="ctr"/>
              <a:endParaRPr lang="zh-CN" altLang="en-US" sz="1599" dirty="0">
                <a:solidFill>
                  <a:schemeClr val="bg1"/>
                </a:solidFill>
                <a:latin typeface="微软雅黑" panose="020B0503020204020204" pitchFamily="34" charset="-122"/>
                <a:ea typeface="微软雅黑" panose="020B0503020204020204" pitchFamily="34" charset="-122"/>
              </a:endParaRPr>
            </a:p>
          </p:txBody>
        </p:sp>
        <p:sp>
          <p:nvSpPr>
            <p:cNvPr id="63" name="矩形 62">
              <a:extLst>
                <a:ext uri="{FF2B5EF4-FFF2-40B4-BE49-F238E27FC236}">
                  <a16:creationId xmlns:a16="http://schemas.microsoft.com/office/drawing/2014/main" id="{A960359A-F744-5506-0107-1618FCB4D50A}"/>
                </a:ext>
              </a:extLst>
            </p:cNvPr>
            <p:cNvSpPr/>
            <p:nvPr/>
          </p:nvSpPr>
          <p:spPr>
            <a:xfrm>
              <a:off x="5532235" y="3198736"/>
              <a:ext cx="2031822" cy="369284"/>
            </a:xfrm>
            <a:prstGeom prst="rect">
              <a:avLst/>
            </a:prstGeom>
            <a:noFill/>
            <a:effectLst/>
          </p:spPr>
          <p:txBody>
            <a:bodyPr wrap="none" lIns="121834" tIns="60917" rIns="121834" bIns="60917">
              <a:spAutoFit/>
            </a:bodyPr>
            <a:lstStyle/>
            <a:p>
              <a:r>
                <a:rPr kumimoji="1" lang="zh-CN" altLang="en-US" sz="2399" b="1" dirty="0">
                  <a:latin typeface="微软雅黑" panose="020B0503020204020204" pitchFamily="34" charset="-122"/>
                  <a:ea typeface="微软雅黑" panose="020B0503020204020204" pitchFamily="34" charset="-122"/>
                </a:rPr>
                <a:t>廉洁自律事宜告知</a:t>
              </a:r>
            </a:p>
          </p:txBody>
        </p:sp>
        <p:grpSp>
          <p:nvGrpSpPr>
            <p:cNvPr id="64" name="组合 63">
              <a:extLst>
                <a:ext uri="{FF2B5EF4-FFF2-40B4-BE49-F238E27FC236}">
                  <a16:creationId xmlns:a16="http://schemas.microsoft.com/office/drawing/2014/main" id="{2B039A22-C19F-A384-1930-F98F4951709F}"/>
                </a:ext>
              </a:extLst>
            </p:cNvPr>
            <p:cNvGrpSpPr/>
            <p:nvPr/>
          </p:nvGrpSpPr>
          <p:grpSpPr>
            <a:xfrm>
              <a:off x="4080219" y="3125543"/>
              <a:ext cx="1096527" cy="515672"/>
              <a:chOff x="4304043" y="1286668"/>
              <a:chExt cx="3837944" cy="2757793"/>
            </a:xfrm>
            <a:effectLst>
              <a:outerShdw blurRad="381000" dist="254000" dir="8100000" algn="tr" rotWithShape="0">
                <a:prstClr val="black">
                  <a:alpha val="40000"/>
                </a:prstClr>
              </a:outerShdw>
            </a:effectLst>
          </p:grpSpPr>
          <p:sp>
            <p:nvSpPr>
              <p:cNvPr id="66" name="圆角矩形 34">
                <a:extLst>
                  <a:ext uri="{FF2B5EF4-FFF2-40B4-BE49-F238E27FC236}">
                    <a16:creationId xmlns:a16="http://schemas.microsoft.com/office/drawing/2014/main" id="{758D22BD-ECBB-CB44-31C1-DCAD87851168}"/>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67" name="圆角矩形 35">
                <a:extLst>
                  <a:ext uri="{FF2B5EF4-FFF2-40B4-BE49-F238E27FC236}">
                    <a16:creationId xmlns:a16="http://schemas.microsoft.com/office/drawing/2014/main" id="{5F7209C0-5639-BA54-1681-775E689CEE8A}"/>
                  </a:ext>
                </a:extLst>
              </p:cNvPr>
              <p:cNvSpPr/>
              <p:nvPr/>
            </p:nvSpPr>
            <p:spPr>
              <a:xfrm>
                <a:off x="4351931" y="1367706"/>
                <a:ext cx="3742171" cy="2595723"/>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sp>
          <p:nvSpPr>
            <p:cNvPr id="65" name="圆角矩形 36">
              <a:extLst>
                <a:ext uri="{FF2B5EF4-FFF2-40B4-BE49-F238E27FC236}">
                  <a16:creationId xmlns:a16="http://schemas.microsoft.com/office/drawing/2014/main" id="{D251F1FD-28A8-8F58-8D49-B7662B4534AE}"/>
                </a:ext>
              </a:extLst>
            </p:cNvPr>
            <p:cNvSpPr/>
            <p:nvPr/>
          </p:nvSpPr>
          <p:spPr bwMode="auto">
            <a:xfrm>
              <a:off x="4474662" y="3174023"/>
              <a:ext cx="507958" cy="418719"/>
            </a:xfrm>
            <a:prstGeom prst="roundRect">
              <a:avLst/>
            </a:prstGeom>
            <a:solidFill>
              <a:srgbClr val="F5F5F5"/>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4" tIns="60917" rIns="121834" bIns="60917" anchor="ctr"/>
            <a:lstStyle/>
            <a:p>
              <a:pPr algn="ctr">
                <a:defRPr/>
              </a:pPr>
              <a:r>
                <a:rPr lang="en-US" altLang="zh-CN" sz="2666" b="1" dirty="0">
                  <a:solidFill>
                    <a:schemeClr val="tx1"/>
                  </a:solidFill>
                  <a:latin typeface="微软雅黑" panose="020B0503020204020204" pitchFamily="34" charset="-122"/>
                  <a:ea typeface="微软雅黑" panose="020B0503020204020204" pitchFamily="34" charset="-122"/>
                  <a:cs typeface="+mn-ea"/>
                  <a:sym typeface="+mn-lt"/>
                </a:rPr>
                <a:t>3</a:t>
              </a:r>
              <a:endParaRPr lang="zh-CN" altLang="en-US" sz="2666" b="1" dirty="0">
                <a:solidFill>
                  <a:schemeClr val="tx1"/>
                </a:solidFill>
                <a:latin typeface="微软雅黑" panose="020B0503020204020204" pitchFamily="34" charset="-122"/>
                <a:ea typeface="微软雅黑" panose="020B0503020204020204" pitchFamily="34" charset="-122"/>
                <a:cs typeface="+mn-ea"/>
                <a:sym typeface="+mn-lt"/>
              </a:endParaRPr>
            </a:p>
          </p:txBody>
        </p:sp>
      </p:grpSp>
      <p:sp>
        <p:nvSpPr>
          <p:cNvPr id="70" name="圆角矩形 8">
            <a:extLst>
              <a:ext uri="{FF2B5EF4-FFF2-40B4-BE49-F238E27FC236}">
                <a16:creationId xmlns:a16="http://schemas.microsoft.com/office/drawing/2014/main" id="{FD2C7B70-D227-107D-DC27-F1ECA2A0F855}"/>
              </a:ext>
            </a:extLst>
          </p:cNvPr>
          <p:cNvSpPr/>
          <p:nvPr/>
        </p:nvSpPr>
        <p:spPr>
          <a:xfrm>
            <a:off x="6757985" y="3124931"/>
            <a:ext cx="3942002" cy="583818"/>
          </a:xfrm>
          <a:prstGeom prst="round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lIns="91353" tIns="45677" rIns="91353" bIns="45677" rtlCol="0" anchor="ctr"/>
          <a:lstStyle/>
          <a:p>
            <a:pPr algn="ctr"/>
            <a:endParaRPr lang="zh-CN" altLang="en-US" sz="1599" dirty="0">
              <a:solidFill>
                <a:schemeClr val="bg1"/>
              </a:solidFill>
              <a:latin typeface="微软雅黑" panose="020B0503020204020204" pitchFamily="34" charset="-122"/>
              <a:ea typeface="微软雅黑" panose="020B0503020204020204" pitchFamily="34" charset="-122"/>
            </a:endParaRPr>
          </a:p>
        </p:txBody>
      </p:sp>
      <p:sp>
        <p:nvSpPr>
          <p:cNvPr id="71" name="矩形 70">
            <a:extLst>
              <a:ext uri="{FF2B5EF4-FFF2-40B4-BE49-F238E27FC236}">
                <a16:creationId xmlns:a16="http://schemas.microsoft.com/office/drawing/2014/main" id="{170B2287-AB80-13B1-77F3-9E711B9D20D9}"/>
              </a:ext>
            </a:extLst>
          </p:cNvPr>
          <p:cNvSpPr/>
          <p:nvPr/>
        </p:nvSpPr>
        <p:spPr>
          <a:xfrm>
            <a:off x="6795792" y="3122610"/>
            <a:ext cx="3841455" cy="528648"/>
          </a:xfrm>
          <a:prstGeom prst="rect">
            <a:avLst/>
          </a:prstGeom>
          <a:effectLst/>
        </p:spPr>
        <p:txBody>
          <a:bodyPr wrap="none" lIns="121834" tIns="60917" rIns="121834" bIns="60917">
            <a:spAutoFit/>
          </a:bodyPr>
          <a:lstStyle/>
          <a:p>
            <a:pPr algn="ctr">
              <a:lnSpc>
                <a:spcPct val="120000"/>
              </a:lnSpc>
            </a:pPr>
            <a:r>
              <a:rPr kumimoji="1" lang="en-US" altLang="zh-CN" sz="2399" b="1" dirty="0">
                <a:latin typeface="微软雅黑" panose="020B0503020204020204" pitchFamily="34" charset="-122"/>
                <a:ea typeface="微软雅黑" panose="020B0503020204020204" pitchFamily="34" charset="-122"/>
              </a:rPr>
              <a:t>2023</a:t>
            </a:r>
            <a:r>
              <a:rPr kumimoji="1" lang="zh-CN" altLang="en-US" sz="2399" b="1" dirty="0">
                <a:latin typeface="微软雅黑" panose="020B0503020204020204" pitchFamily="34" charset="-122"/>
                <a:ea typeface="微软雅黑" panose="020B0503020204020204" pitchFamily="34" charset="-122"/>
              </a:rPr>
              <a:t>年评估体系</a:t>
            </a:r>
            <a:r>
              <a:rPr kumimoji="1" lang="zh-CN" altLang="en-US" sz="2400" b="1" dirty="0">
                <a:latin typeface="微软雅黑" panose="020B0503020204020204" pitchFamily="34" charset="-122"/>
                <a:ea typeface="微软雅黑" panose="020B0503020204020204" pitchFamily="34" charset="-122"/>
              </a:rPr>
              <a:t>详细内容</a:t>
            </a:r>
            <a:endParaRPr lang="zh-CN" altLang="en-US" sz="2400" b="1" dirty="0">
              <a:latin typeface="微软雅黑" panose="020B0503020204020204" pitchFamily="34" charset="-122"/>
              <a:ea typeface="微软雅黑" panose="020B0503020204020204" pitchFamily="34" charset="-122"/>
            </a:endParaRPr>
          </a:p>
        </p:txBody>
      </p:sp>
      <p:grpSp>
        <p:nvGrpSpPr>
          <p:cNvPr id="72" name="组合 71">
            <a:extLst>
              <a:ext uri="{FF2B5EF4-FFF2-40B4-BE49-F238E27FC236}">
                <a16:creationId xmlns:a16="http://schemas.microsoft.com/office/drawing/2014/main" id="{2035356F-AFB8-896F-AC45-482FBC7FCB3D}"/>
              </a:ext>
            </a:extLst>
          </p:cNvPr>
          <p:cNvGrpSpPr/>
          <p:nvPr/>
        </p:nvGrpSpPr>
        <p:grpSpPr>
          <a:xfrm>
            <a:off x="5414488" y="3074910"/>
            <a:ext cx="1461585" cy="687351"/>
            <a:chOff x="4304043" y="1286668"/>
            <a:chExt cx="3837944" cy="2757793"/>
          </a:xfrm>
          <a:effectLst>
            <a:outerShdw blurRad="381000" dist="254000" dir="8100000" algn="tr" rotWithShape="0">
              <a:prstClr val="black">
                <a:alpha val="40000"/>
              </a:prstClr>
            </a:outerShdw>
          </a:effectLst>
        </p:grpSpPr>
        <p:sp>
          <p:nvSpPr>
            <p:cNvPr id="73" name="圆角矩形 11">
              <a:extLst>
                <a:ext uri="{FF2B5EF4-FFF2-40B4-BE49-F238E27FC236}">
                  <a16:creationId xmlns:a16="http://schemas.microsoft.com/office/drawing/2014/main" id="{8CC1F137-4D04-CD38-997B-5853F98534AC}"/>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74" name="圆角矩形 12">
              <a:extLst>
                <a:ext uri="{FF2B5EF4-FFF2-40B4-BE49-F238E27FC236}">
                  <a16:creationId xmlns:a16="http://schemas.microsoft.com/office/drawing/2014/main" id="{DC412348-C0ED-20C9-CDA9-3726D1C6DEAF}"/>
                </a:ext>
              </a:extLst>
            </p:cNvPr>
            <p:cNvSpPr/>
            <p:nvPr/>
          </p:nvSpPr>
          <p:spPr>
            <a:xfrm>
              <a:off x="4351931" y="1367706"/>
              <a:ext cx="3742171" cy="2595723"/>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grpSp>
      <p:sp>
        <p:nvSpPr>
          <p:cNvPr id="75" name="圆角矩形 11">
            <a:extLst>
              <a:ext uri="{FF2B5EF4-FFF2-40B4-BE49-F238E27FC236}">
                <a16:creationId xmlns:a16="http://schemas.microsoft.com/office/drawing/2014/main" id="{B49B54AC-F3CC-BC26-084E-345C847A7888}"/>
              </a:ext>
            </a:extLst>
          </p:cNvPr>
          <p:cNvSpPr/>
          <p:nvPr/>
        </p:nvSpPr>
        <p:spPr>
          <a:xfrm>
            <a:off x="5426963" y="3070059"/>
            <a:ext cx="1461585" cy="68735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cs typeface="+mn-ea"/>
              <a:sym typeface="+mn-lt"/>
            </a:endParaRPr>
          </a:p>
        </p:txBody>
      </p:sp>
      <p:sp>
        <p:nvSpPr>
          <p:cNvPr id="76" name="圆角矩形 13">
            <a:extLst>
              <a:ext uri="{FF2B5EF4-FFF2-40B4-BE49-F238E27FC236}">
                <a16:creationId xmlns:a16="http://schemas.microsoft.com/office/drawing/2014/main" id="{1EB057F1-C025-896D-4847-6E79444532B6}"/>
              </a:ext>
            </a:extLst>
          </p:cNvPr>
          <p:cNvSpPr/>
          <p:nvPr/>
        </p:nvSpPr>
        <p:spPr bwMode="auto">
          <a:xfrm>
            <a:off x="5952723" y="3134682"/>
            <a:ext cx="677068" cy="558120"/>
          </a:xfrm>
          <a:prstGeom prst="roundRect">
            <a:avLst/>
          </a:prstGeom>
          <a:solidFill>
            <a:srgbClr val="F5F5F5"/>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34" tIns="60917" rIns="121834" bIns="60917" anchor="ctr"/>
          <a:lstStyle/>
          <a:p>
            <a:pPr algn="ctr">
              <a:defRPr/>
            </a:pPr>
            <a:r>
              <a:rPr lang="en-US" altLang="zh-CN" sz="2666" b="1" dirty="0">
                <a:solidFill>
                  <a:schemeClr val="tx1"/>
                </a:solidFill>
                <a:latin typeface="微软雅黑" panose="020B0503020204020204" pitchFamily="34" charset="-122"/>
                <a:ea typeface="微软雅黑" panose="020B0503020204020204" pitchFamily="34" charset="-122"/>
                <a:cs typeface="+mn-ea"/>
                <a:sym typeface="+mn-lt"/>
              </a:rPr>
              <a:t>2</a:t>
            </a:r>
            <a:endParaRPr lang="zh-CN" altLang="en-US" sz="2666" b="1" dirty="0">
              <a:solidFill>
                <a:schemeClr val="tx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3876384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2310438461"/>
              </p:ext>
            </p:extLst>
          </p:nvPr>
        </p:nvGraphicFramePr>
        <p:xfrm>
          <a:off x="203945" y="667205"/>
          <a:ext cx="11770804" cy="4905333"/>
        </p:xfrm>
        <a:graphic>
          <a:graphicData uri="http://schemas.openxmlformats.org/drawingml/2006/table">
            <a:tbl>
              <a:tblPr firstRow="1" firstCol="1">
                <a:tableStyleId>{21E4AEA4-8DFA-4A89-87EB-49C32662AFE0}</a:tableStyleId>
              </a:tblPr>
              <a:tblGrid>
                <a:gridCol w="700727">
                  <a:extLst>
                    <a:ext uri="{9D8B030D-6E8A-4147-A177-3AD203B41FA5}">
                      <a16:colId xmlns:a16="http://schemas.microsoft.com/office/drawing/2014/main" val="4228656704"/>
                    </a:ext>
                  </a:extLst>
                </a:gridCol>
                <a:gridCol w="758758">
                  <a:extLst>
                    <a:ext uri="{9D8B030D-6E8A-4147-A177-3AD203B41FA5}">
                      <a16:colId xmlns:a16="http://schemas.microsoft.com/office/drawing/2014/main" val="2982360992"/>
                    </a:ext>
                  </a:extLst>
                </a:gridCol>
                <a:gridCol w="533470">
                  <a:extLst>
                    <a:ext uri="{9D8B030D-6E8A-4147-A177-3AD203B41FA5}">
                      <a16:colId xmlns:a16="http://schemas.microsoft.com/office/drawing/2014/main" val="3062644546"/>
                    </a:ext>
                  </a:extLst>
                </a:gridCol>
                <a:gridCol w="925679">
                  <a:extLst>
                    <a:ext uri="{9D8B030D-6E8A-4147-A177-3AD203B41FA5}">
                      <a16:colId xmlns:a16="http://schemas.microsoft.com/office/drawing/2014/main" val="2860984594"/>
                    </a:ext>
                  </a:extLst>
                </a:gridCol>
                <a:gridCol w="6177064">
                  <a:extLst>
                    <a:ext uri="{9D8B030D-6E8A-4147-A177-3AD203B41FA5}">
                      <a16:colId xmlns:a16="http://schemas.microsoft.com/office/drawing/2014/main" val="1252896548"/>
                    </a:ext>
                  </a:extLst>
                </a:gridCol>
                <a:gridCol w="2675106">
                  <a:extLst>
                    <a:ext uri="{9D8B030D-6E8A-4147-A177-3AD203B41FA5}">
                      <a16:colId xmlns:a16="http://schemas.microsoft.com/office/drawing/2014/main" val="20005"/>
                    </a:ext>
                  </a:extLst>
                </a:gridCol>
              </a:tblGrid>
              <a:tr h="822211">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744668">
                <a:tc rowSpan="4">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软景工程（</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土壤工程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堆坡造型、</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土壤质量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、土方造型遵循先缓后急原则，坡度合理，无明显凹坑，无积水风险；</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、土壤无板结，颗粒细且均匀、不大于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2cm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；不存在建筑垃圾、石块、淤泥土等现象</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、海绵城市地形：地形效果同“锅”状或自然溪流式，坡度优美，衔接顺畅，变化自然。</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891907"/>
                  </a:ext>
                </a:extLst>
              </a:tr>
              <a:tr h="928743">
                <a:tc vMerge="1">
                  <a:txBody>
                    <a:bodyPr/>
                    <a:lstStyle/>
                    <a:p>
                      <a:endParaRPr lang="zh-CN" altLang="en-US"/>
                    </a:p>
                  </a:txBody>
                  <a:tcPr/>
                </a:tc>
                <a:tc rowSpan="3">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乔木工程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乔木形态</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、树形：主干通直，冠幅饱满、舒展，树冠均匀（有特殊树形要求的除外），树形基本符合设计要求，且长势良好；项目内同品种、同区域、同规格对比明显差异、缺陷的，作为不合格判定；</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、缓苗期、非生长季节苗木应符合其正常生物学表现（叶量可适度缩减）。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1296893">
                <a:tc vMerge="1">
                  <a:txBody>
                    <a:bodyPr/>
                    <a:lstStyle/>
                    <a:p>
                      <a:endParaRPr lang="zh-CN" altLang="en-US"/>
                    </a:p>
                  </a:txBody>
                  <a:tcPr/>
                </a:tc>
                <a:tc vMerge="1">
                  <a:txBody>
                    <a:bodyPr/>
                    <a:lstStyle/>
                    <a:p>
                      <a:endParaRPr lang="zh-CN" altLang="en-US"/>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种植工艺及修剪</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、乔木支撑美观，各撑杆绑扎高度一致、与树干的角度一致；同品种、同规格乔木支撑高度一致；片林苗木各支撑杆的方向一致；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、主景树采用四角支撑，其它乔木采用三角支撑；支撑手摇无晃动；支撑与树木间加保护垫（软垫衬）隔离，无铁钉直接固定至树体现象；</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、乔木种植后土球高度不得低于土面且不得高出土面</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150mm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；乔木应合理设置</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PVC</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透气管，管口留设长度不高于周边灌木或地被；</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、控制修剪精度，保持原有树形，剪除病虫枝、枯死枝、孽生枝。</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注：修剪破坏主要观赏效果（冠幅折损</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&gt;1/3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）苗木的为不合格。</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112818">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定位及养护</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、树坑不整洁、不规整、露土；</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、长势良好，无枯萎、枯死、明显病虫害（危害程度或危害痕迹不得超过苗株的</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2cm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直径以上的修枝应涂抹伤口愈合剂；</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、树冠不得遮挡高杆灯、监控设备等，以免影响正常使用；</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、乔木现场点位应与图纸匹配（现场位置调整后效果良好且重新标记点位的不扣分）；</a:t>
                      </a:r>
                    </a:p>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、乔木吊装夹板及铁钉应及时清除，土球包裹物应及时清除。</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endParaRPr lang="en-US" altLang="zh-CN" sz="1100" b="0" i="0" u="none" strike="noStrike" dirty="0">
                        <a:solidFill>
                          <a:srgbClr val="000000"/>
                        </a:solidFill>
                        <a:effectLst/>
                        <a:latin typeface="微软雅黑" panose="020B0503020204020204" pitchFamily="34" charset="-122"/>
                        <a:ea typeface="微软雅黑" panose="020B0503020204020204" pitchFamily="34" charset="-122"/>
                      </a:endParaRPr>
                    </a:p>
                    <a:p>
                      <a:pPr algn="l" fontAlgn="ct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注：出现死苗，每棵扣</a:t>
                      </a:r>
                      <a:r>
                        <a:rPr lang="en-US" altLang="zh-CN" sz="1100" b="0" i="0" u="none" strike="noStrike" dirty="0">
                          <a:solidFill>
                            <a:srgbClr val="FF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FF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bl>
          </a:graphicData>
        </a:graphic>
      </p:graphicFrame>
    </p:spTree>
    <p:extLst>
      <p:ext uri="{BB962C8B-B14F-4D97-AF65-F5344CB8AC3E}">
        <p14:creationId xmlns:p14="http://schemas.microsoft.com/office/powerpoint/2010/main" val="2390373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3677447109"/>
              </p:ext>
            </p:extLst>
          </p:nvPr>
        </p:nvGraphicFramePr>
        <p:xfrm>
          <a:off x="203945" y="700336"/>
          <a:ext cx="11770804" cy="6061980"/>
        </p:xfrm>
        <a:graphic>
          <a:graphicData uri="http://schemas.openxmlformats.org/drawingml/2006/table">
            <a:tbl>
              <a:tblPr firstRow="1" firstCol="1">
                <a:tableStyleId>{21E4AEA4-8DFA-4A89-87EB-49C32662AFE0}</a:tableStyleId>
              </a:tblPr>
              <a:tblGrid>
                <a:gridCol w="720183">
                  <a:extLst>
                    <a:ext uri="{9D8B030D-6E8A-4147-A177-3AD203B41FA5}">
                      <a16:colId xmlns:a16="http://schemas.microsoft.com/office/drawing/2014/main" val="4228656704"/>
                    </a:ext>
                  </a:extLst>
                </a:gridCol>
                <a:gridCol w="719846">
                  <a:extLst>
                    <a:ext uri="{9D8B030D-6E8A-4147-A177-3AD203B41FA5}">
                      <a16:colId xmlns:a16="http://schemas.microsoft.com/office/drawing/2014/main" val="2982360992"/>
                    </a:ext>
                  </a:extLst>
                </a:gridCol>
                <a:gridCol w="710120">
                  <a:extLst>
                    <a:ext uri="{9D8B030D-6E8A-4147-A177-3AD203B41FA5}">
                      <a16:colId xmlns:a16="http://schemas.microsoft.com/office/drawing/2014/main" val="3062644546"/>
                    </a:ext>
                  </a:extLst>
                </a:gridCol>
                <a:gridCol w="1011676">
                  <a:extLst>
                    <a:ext uri="{9D8B030D-6E8A-4147-A177-3AD203B41FA5}">
                      <a16:colId xmlns:a16="http://schemas.microsoft.com/office/drawing/2014/main" val="2860984594"/>
                    </a:ext>
                  </a:extLst>
                </a:gridCol>
                <a:gridCol w="5885234">
                  <a:extLst>
                    <a:ext uri="{9D8B030D-6E8A-4147-A177-3AD203B41FA5}">
                      <a16:colId xmlns:a16="http://schemas.microsoft.com/office/drawing/2014/main" val="1252896548"/>
                    </a:ext>
                  </a:extLst>
                </a:gridCol>
                <a:gridCol w="2723745">
                  <a:extLst>
                    <a:ext uri="{9D8B030D-6E8A-4147-A177-3AD203B41FA5}">
                      <a16:colId xmlns:a16="http://schemas.microsoft.com/office/drawing/2014/main" val="20005"/>
                    </a:ext>
                  </a:extLst>
                </a:gridCol>
              </a:tblGrid>
              <a:tr h="748800">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748800">
                <a:tc rowSpan="6">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软景工程（</a:t>
                      </a:r>
                      <a:r>
                        <a:rPr lang="en-US" altLang="zh-CN" sz="1200" b="1" i="0" u="none" strike="noStrike" baseline="0" dirty="0">
                          <a:solidFill>
                            <a:schemeClr val="tx1"/>
                          </a:solidFill>
                          <a:effectLst/>
                          <a:latin typeface="微软雅黑" panose="020B0503020204020204" pitchFamily="34" charset="-122"/>
                          <a:ea typeface="微软雅黑" panose="020B0503020204020204" pitchFamily="34" charset="-122"/>
                        </a:rPr>
                        <a:t>40%</a:t>
                      </a: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灌木工程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灌木形态</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、冠幅饱满、舒展，树冠分枝均匀，不偏冠（有特殊树形要求的除外），符合设计要求；</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、缓苗期、非生长季节苗木应符合其正常生物学表现（叶量可适度缩减）。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748800">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种植工艺及修剪</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、距离两米处观察种植密度应符合图纸要求、不出现明显露土；垂直观察不存在明显垃圾、石块（粒径大于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5cm)</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、绿篱造型应宽窄一致，顶面或侧立面修剪平整；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、造型修剪，层次应清晰；线条造型丰满，直线部位顺直，曲线部位圆顺，直线曲线过渡自然；</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、与草坪衔接部位、与树穴的衔接收口轮廓线造型整齐；与井盖周边、与硬质铺装边缘、与树穴、井盖收口整齐美观。</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注：修剪破坏主要观赏效果（冠幅折损</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&gt;1/3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）苗木的为不合格。</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578378">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养护</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、长势良好，无枯萎、损伤及病虫害；</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、灌木应定期修剪，不妨碍草坪灯照明功能；</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、不存在踩踏、垃圾、杂草等现象。</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748800">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rowSpan="3">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草坪</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草坪质量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、草坪品种符合设计要求；</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、无碎块，无杂草，无病虫害；</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891907"/>
                  </a:ext>
                </a:extLst>
              </a:tr>
              <a:tr h="748800">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铺植工艺及修剪</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、草坪基层处理平整，应采用砂土层进行找平，及时修剪；</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、草坪铺植完成后应进行有效碾压，保证草皮与基层结合紧密；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、应密缝铺植，不允许间铺；草坪内存在明显露土；局部无枯黄、斑秃现象；</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、大面铺植不允许使用碎草皮、枯黄草块、厚度偏差太大的草块；边角特殊形状必须采用剪刀修剪，不允许手撕；</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、草坪边缘外轮廓线整齐清晰，与树穴、绿篱、地被衔接紧密。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小于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不合格数量大于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748800">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养护</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、草坪不出现枯黄、枯死、斑秃露土面积大于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5cm×5cm</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、草坪颜色鲜活，草坪平顺自然、无明显凹坑积水，踩踏现象；</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、沉降：与建筑物、构筑物、窨井、管沟及铺装边缘对照无明显沉降。</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bl>
          </a:graphicData>
        </a:graphic>
      </p:graphicFrame>
    </p:spTree>
    <p:extLst>
      <p:ext uri="{BB962C8B-B14F-4D97-AF65-F5344CB8AC3E}">
        <p14:creationId xmlns:p14="http://schemas.microsoft.com/office/powerpoint/2010/main" val="23903733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「详细内容」质量管理</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4092520220"/>
              </p:ext>
            </p:extLst>
          </p:nvPr>
        </p:nvGraphicFramePr>
        <p:xfrm>
          <a:off x="203945" y="700336"/>
          <a:ext cx="11770804" cy="5135616"/>
        </p:xfrm>
        <a:graphic>
          <a:graphicData uri="http://schemas.openxmlformats.org/drawingml/2006/table">
            <a:tbl>
              <a:tblPr firstRow="1" firstCol="1">
                <a:tableStyleId>{21E4AEA4-8DFA-4A89-87EB-49C32662AFE0}</a:tableStyleId>
              </a:tblPr>
              <a:tblGrid>
                <a:gridCol w="729910">
                  <a:extLst>
                    <a:ext uri="{9D8B030D-6E8A-4147-A177-3AD203B41FA5}">
                      <a16:colId xmlns:a16="http://schemas.microsoft.com/office/drawing/2014/main" val="4228656704"/>
                    </a:ext>
                  </a:extLst>
                </a:gridCol>
                <a:gridCol w="758758">
                  <a:extLst>
                    <a:ext uri="{9D8B030D-6E8A-4147-A177-3AD203B41FA5}">
                      <a16:colId xmlns:a16="http://schemas.microsoft.com/office/drawing/2014/main" val="2982360992"/>
                    </a:ext>
                  </a:extLst>
                </a:gridCol>
                <a:gridCol w="729574">
                  <a:extLst>
                    <a:ext uri="{9D8B030D-6E8A-4147-A177-3AD203B41FA5}">
                      <a16:colId xmlns:a16="http://schemas.microsoft.com/office/drawing/2014/main" val="3062644546"/>
                    </a:ext>
                  </a:extLst>
                </a:gridCol>
                <a:gridCol w="1449422">
                  <a:extLst>
                    <a:ext uri="{9D8B030D-6E8A-4147-A177-3AD203B41FA5}">
                      <a16:colId xmlns:a16="http://schemas.microsoft.com/office/drawing/2014/main" val="2860984594"/>
                    </a:ext>
                  </a:extLst>
                </a:gridCol>
                <a:gridCol w="5457217">
                  <a:extLst>
                    <a:ext uri="{9D8B030D-6E8A-4147-A177-3AD203B41FA5}">
                      <a16:colId xmlns:a16="http://schemas.microsoft.com/office/drawing/2014/main" val="1252896548"/>
                    </a:ext>
                  </a:extLst>
                </a:gridCol>
                <a:gridCol w="2645923">
                  <a:extLst>
                    <a:ext uri="{9D8B030D-6E8A-4147-A177-3AD203B41FA5}">
                      <a16:colId xmlns:a16="http://schemas.microsoft.com/office/drawing/2014/main" val="20005"/>
                    </a:ext>
                  </a:extLst>
                </a:gridCol>
              </a:tblGrid>
              <a:tr h="748800">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指标名称</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1" i="0" u="none" strike="noStrike" baseline="0" dirty="0">
                          <a:solidFill>
                            <a:schemeClr val="tx1"/>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943868">
                <a:tc rowSpan="4">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成品保护（</a:t>
                      </a:r>
                      <a:r>
                        <a:rPr lang="en-US" altLang="zh-CN" sz="1200" b="1" i="0" u="none" strike="noStrike" dirty="0">
                          <a:solidFill>
                            <a:srgbClr val="000000"/>
                          </a:solidFill>
                          <a:effectLst/>
                          <a:latin typeface="微软雅黑" panose="020B0503020204020204" pitchFamily="34" charset="-122"/>
                          <a:ea typeface="微软雅黑" panose="020B0503020204020204" pitchFamily="34" charset="-122"/>
                        </a:rPr>
                        <a:t>7%</a:t>
                      </a: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硬景工程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立面、灯具、活动器材</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应采用有效成品保护措施，覆膜，阳角保护防撞（包括但不限于地面铺装、立面装饰、活动器械、灯具等）。</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0.7</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1294294">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地面铺装工程</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、铺装完成后及时苫盖，苫盖要求符合“全区域覆盖、重点部位加强”的原则，重点部位宜采用木板或竹胶板进行苫盖，如入户平台、交叉作业等部位；铺装完应安排专人进行养护，一周内禁止施工车辆行走；</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、铺装完成面应隔离泥水等污染物，不存在破损、断裂、崩边掉角等现象，易破坏的阳角部位应加设保护措施；</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0.6</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994493">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铁艺及其他金属材料</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铁艺及其他金属材料饰品饰面应覆膜进行成品保护，无磕碰，划伤，污染等现象。</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0.7</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1154161">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zh-CN" altLang="en-US" sz="1200" b="1" i="0" u="none" strike="noStrike" dirty="0">
                          <a:solidFill>
                            <a:srgbClr val="000000"/>
                          </a:solidFill>
                          <a:effectLst/>
                          <a:latin typeface="微软雅黑" panose="020B0503020204020204" pitchFamily="34" charset="-122"/>
                          <a:ea typeface="微软雅黑" panose="020B0503020204020204" pitchFamily="34" charset="-122"/>
                        </a:rPr>
                        <a:t>软景工程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乔木、大型球灌木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、种植完成后支撑安装及时、完整、牢固；</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、伤口应采取有效措施处理，处理得当；</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0.4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处以上不合格扣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4891907"/>
                  </a:ext>
                </a:extLst>
              </a:tr>
            </a:tbl>
          </a:graphicData>
        </a:graphic>
      </p:graphicFrame>
    </p:spTree>
    <p:extLst>
      <p:ext uri="{BB962C8B-B14F-4D97-AF65-F5344CB8AC3E}">
        <p14:creationId xmlns:p14="http://schemas.microsoft.com/office/powerpoint/2010/main" val="2390373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「详细内容」实测实量</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3516632456"/>
              </p:ext>
            </p:extLst>
          </p:nvPr>
        </p:nvGraphicFramePr>
        <p:xfrm>
          <a:off x="210598" y="700335"/>
          <a:ext cx="11770804" cy="5932378"/>
        </p:xfrm>
        <a:graphic>
          <a:graphicData uri="http://schemas.openxmlformats.org/drawingml/2006/table">
            <a:tbl>
              <a:tblPr firstRow="1" firstCol="1">
                <a:tableStyleId>{21E4AEA4-8DFA-4A89-87EB-49C32662AFE0}</a:tableStyleId>
              </a:tblPr>
              <a:tblGrid>
                <a:gridCol w="583995">
                  <a:extLst>
                    <a:ext uri="{9D8B030D-6E8A-4147-A177-3AD203B41FA5}">
                      <a16:colId xmlns:a16="http://schemas.microsoft.com/office/drawing/2014/main" val="4228656704"/>
                    </a:ext>
                  </a:extLst>
                </a:gridCol>
                <a:gridCol w="758758">
                  <a:extLst>
                    <a:ext uri="{9D8B030D-6E8A-4147-A177-3AD203B41FA5}">
                      <a16:colId xmlns:a16="http://schemas.microsoft.com/office/drawing/2014/main" val="2982360992"/>
                    </a:ext>
                  </a:extLst>
                </a:gridCol>
                <a:gridCol w="3433864">
                  <a:extLst>
                    <a:ext uri="{9D8B030D-6E8A-4147-A177-3AD203B41FA5}">
                      <a16:colId xmlns:a16="http://schemas.microsoft.com/office/drawing/2014/main" val="3062644546"/>
                    </a:ext>
                  </a:extLst>
                </a:gridCol>
                <a:gridCol w="1702340">
                  <a:extLst>
                    <a:ext uri="{9D8B030D-6E8A-4147-A177-3AD203B41FA5}">
                      <a16:colId xmlns:a16="http://schemas.microsoft.com/office/drawing/2014/main" val="2860984594"/>
                    </a:ext>
                  </a:extLst>
                </a:gridCol>
                <a:gridCol w="3657600">
                  <a:extLst>
                    <a:ext uri="{9D8B030D-6E8A-4147-A177-3AD203B41FA5}">
                      <a16:colId xmlns:a16="http://schemas.microsoft.com/office/drawing/2014/main" val="1252896548"/>
                    </a:ext>
                  </a:extLst>
                </a:gridCol>
                <a:gridCol w="1634247">
                  <a:extLst>
                    <a:ext uri="{9D8B030D-6E8A-4147-A177-3AD203B41FA5}">
                      <a16:colId xmlns:a16="http://schemas.microsoft.com/office/drawing/2014/main" val="20005"/>
                    </a:ext>
                  </a:extLst>
                </a:gridCol>
              </a:tblGrid>
              <a:tr h="671051">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评价内容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评价指标</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允许偏差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检查方式</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计算点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394874">
                <a:tc rowSpan="2">
                  <a:txBody>
                    <a:bodyPr/>
                    <a:lstStyle/>
                    <a:p>
                      <a:pPr algn="ctr" fontAlgn="ct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隐蔽工程（</a:t>
                      </a: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5%</a:t>
                      </a: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fontAlgn="ct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混凝土工程</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混凝土伸出铺装完成面宽度</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kern="1200">
                          <a:solidFill>
                            <a:srgbClr val="000000"/>
                          </a:solidFill>
                          <a:effectLst/>
                          <a:latin typeface="微软雅黑" panose="020B0503020204020204" pitchFamily="34" charset="-122"/>
                          <a:ea typeface="微软雅黑" panose="020B0503020204020204" pitchFamily="34" charset="-122"/>
                          <a:cs typeface="+mn-cs"/>
                        </a:rPr>
                        <a:t>（0，3）cm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kern="1200">
                          <a:solidFill>
                            <a:srgbClr val="000000"/>
                          </a:solidFill>
                          <a:effectLst/>
                          <a:latin typeface="微软雅黑" panose="020B0503020204020204" pitchFamily="34" charset="-122"/>
                          <a:ea typeface="微软雅黑" panose="020B0503020204020204" pitchFamily="34" charset="-122"/>
                          <a:cs typeface="+mn-cs"/>
                        </a:rPr>
                        <a:t>使用</a:t>
                      </a:r>
                      <a:r>
                        <a:rPr lang="en-US" altLang="zh-CN" sz="1200" b="0" i="0" u="none" strike="noStrike" kern="1200">
                          <a:solidFill>
                            <a:srgbClr val="000000"/>
                          </a:solidFill>
                          <a:effectLst/>
                          <a:latin typeface="微软雅黑" panose="020B0503020204020204" pitchFamily="34" charset="-122"/>
                          <a:ea typeface="微软雅黑" panose="020B0503020204020204" pitchFamily="34" charset="-122"/>
                          <a:cs typeface="+mn-cs"/>
                        </a:rPr>
                        <a:t>5</a:t>
                      </a:r>
                      <a:r>
                        <a:rPr lang="zh-CN" altLang="en-US" sz="1200" b="0" i="0" u="none" strike="noStrike" kern="1200">
                          <a:solidFill>
                            <a:srgbClr val="000000"/>
                          </a:solidFill>
                          <a:effectLst/>
                          <a:latin typeface="微软雅黑" panose="020B0503020204020204" pitchFamily="34" charset="-122"/>
                          <a:ea typeface="微软雅黑" panose="020B0503020204020204" pitchFamily="34" charset="-122"/>
                          <a:cs typeface="+mn-cs"/>
                        </a:rPr>
                        <a:t>米钢卷尺测量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kern="1200">
                          <a:solidFill>
                            <a:srgbClr val="000000"/>
                          </a:solidFill>
                          <a:effectLst/>
                          <a:latin typeface="微软雅黑" panose="020B0503020204020204" pitchFamily="34" charset="-122"/>
                          <a:ea typeface="微软雅黑" panose="020B0503020204020204" pitchFamily="34" charset="-122"/>
                          <a:cs typeface="+mn-cs"/>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236599"/>
                  </a:ext>
                </a:extLst>
              </a:tr>
              <a:tr h="295005">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混凝土厚度（人行道、车行道）</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（-5，10）mm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使用</a:t>
                      </a:r>
                      <a:r>
                        <a:rPr lang="en-US" altLang="zh-CN"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20cm</a:t>
                      </a:r>
                      <a:r>
                        <a:rPr lang="zh-CN" altLang="en-US"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钢板尺测量</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kern="1200" dirty="0">
                          <a:solidFill>
                            <a:srgbClr val="000000"/>
                          </a:solidFill>
                          <a:effectLst/>
                          <a:latin typeface="微软雅黑" panose="020B0503020204020204" pitchFamily="34" charset="-122"/>
                          <a:ea typeface="微软雅黑" panose="020B0503020204020204" pitchFamily="34" charset="-122"/>
                          <a:cs typeface="+mn-cs"/>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4040329"/>
                  </a:ext>
                </a:extLst>
              </a:tr>
              <a:tr h="671051">
                <a:tc rowSpan="10">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软</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景</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工</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程（</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45%</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土层标高</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回填土方与建筑物外檐装饰面下口衔接处应搭接不小于</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10cm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，现场如有散水坡或排水沟时，回填土应低于与散水坡或排水沟完成面（</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0-5cm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现场回填土方与建筑物衔接处搭接宽度采用开挖方式检测，回填土与散水坡或排水沟完成面的高差采用钢板尺检测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671051">
                <a:tc vMerge="1">
                  <a:txBody>
                    <a:bodyPr/>
                    <a:lstStyle/>
                    <a:p>
                      <a:endParaRPr lang="zh-CN" altLang="en-US"/>
                    </a:p>
                  </a:txBody>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土壤质量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检查现场种植土厚度，及所回填种植土壤中无建筑垃圾、 杂草、生活垃圾等</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现场随机开挖</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50cm*50cm*30cm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的土坑，种植土回填厚度不得小于</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30cm,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同步检查土壤是否含有建筑垃圾、 杂草、生活垃圾或直径大于</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5cm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的石块等杂物</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497365">
                <a:tc vMerge="1">
                  <a:txBody>
                    <a:bodyPr/>
                    <a:lstStyle/>
                    <a:p>
                      <a:endParaRPr lang="zh-CN" altLang="en-US"/>
                    </a:p>
                  </a:txBody>
                  <a:tcPr/>
                </a:tc>
                <a:tc rowSpan="3">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乔木</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胸径</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不小于设计值最低要求</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检查方法：胸径尺测量</a:t>
                      </a:r>
                      <a:r>
                        <a:rPr lang="zh-CN" altLang="en-US" sz="1200" b="0" i="0" u="none" strike="noStrike" dirty="0">
                          <a:solidFill>
                            <a:srgbClr val="FF0000"/>
                          </a:solidFill>
                          <a:effectLst/>
                          <a:latin typeface="微软雅黑" panose="020B0503020204020204" pitchFamily="34" charset="-122"/>
                          <a:ea typeface="微软雅黑" panose="020B0503020204020204" pitchFamily="34" charset="-122"/>
                        </a:rPr>
                        <a:t>（测量高度以合同要求为准）</a:t>
                      </a:r>
                      <a:b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地径：树干贴近地面</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300mm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处</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14457">
                <a:tc vMerge="1">
                  <a:txBody>
                    <a:bodyPr/>
                    <a:lstStyle/>
                    <a:p>
                      <a:endParaRPr lang="zh-CN" altLang="en-US"/>
                    </a:p>
                  </a:txBody>
                  <a:tcPr/>
                </a:tc>
                <a:tc vMerge="1">
                  <a:txBody>
                    <a:bodyPr/>
                    <a:lstStyle/>
                    <a:p>
                      <a:pPr algn="ctr" fontAlgn="ct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200" b="0" i="0" u="none" strike="noStrike" dirty="0">
                          <a:solidFill>
                            <a:srgbClr val="00B0F0"/>
                          </a:solidFill>
                          <a:effectLst/>
                          <a:latin typeface="微软雅黑" panose="020B0503020204020204" pitchFamily="34" charset="-122"/>
                          <a:ea typeface="微软雅黑" panose="020B0503020204020204" pitchFamily="34" charset="-122"/>
                        </a:rPr>
                        <a:t>冠幅</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根据乔木投影使用</a:t>
                      </a:r>
                      <a:r>
                        <a:rPr lang="en-US" altLang="zh-CN" sz="1100" b="0" i="0" u="none" strike="noStrike" dirty="0">
                          <a:solidFill>
                            <a:srgbClr val="00B0F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米钢卷尺测量</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B0F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7217344"/>
                  </a:ext>
                </a:extLst>
              </a:tr>
              <a:tr h="471629">
                <a:tc vMerge="1">
                  <a:txBody>
                    <a:bodyPr/>
                    <a:lstStyle/>
                    <a:p>
                      <a:endParaRPr lang="zh-CN" altLang="en-US"/>
                    </a:p>
                  </a:txBody>
                  <a:tcPr>
                    <a:lnT w="12700" cap="flat" cmpd="sng" algn="ctr">
                      <a:solidFill>
                        <a:schemeClr val="tx1"/>
                      </a:solidFill>
                      <a:prstDash val="solid"/>
                      <a:round/>
                      <a:headEnd type="none" w="med" len="med"/>
                      <a:tailEnd type="none" w="med" len="med"/>
                    </a:lnT>
                  </a:tcPr>
                </a:tc>
                <a:tc vMerge="1">
                  <a:txBody>
                    <a:bodyPr/>
                    <a:lstStyle/>
                    <a:p>
                      <a:pPr algn="ctr" fontAlgn="ct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B0F0"/>
                          </a:solidFill>
                          <a:effectLst/>
                          <a:latin typeface="微软雅黑" panose="020B0503020204020204" pitchFamily="34" charset="-122"/>
                          <a:ea typeface="微软雅黑" panose="020B0503020204020204" pitchFamily="34" charset="-122"/>
                        </a:rPr>
                        <a:t>高度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fontAlgn="ct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使用</a:t>
                      </a:r>
                      <a:r>
                        <a:rPr lang="en-US" altLang="zh-CN" sz="1100" b="0" i="0" u="none" strike="noStrike" dirty="0">
                          <a:solidFill>
                            <a:srgbClr val="00B0F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米塔尺测量</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B0F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63815845"/>
                  </a:ext>
                </a:extLst>
              </a:tr>
              <a:tr h="312973">
                <a:tc vMerge="1">
                  <a:txBody>
                    <a:bodyPr/>
                    <a:lstStyle/>
                    <a:p>
                      <a:endParaRPr lang="zh-CN" altLang="en-US"/>
                    </a:p>
                  </a:txBody>
                  <a:tcPr/>
                </a:tc>
                <a:tc rowSpan="2">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球类灌木（株）</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冠幅</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修剪后不小于设计值 </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使用</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米钢卷尺测量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7751701"/>
                  </a:ext>
                </a:extLst>
              </a:tr>
              <a:tr h="327783">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株高</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修剪后不小于设计值 </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使用</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米钢卷尺测量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635">
                <a:tc vMerge="1">
                  <a:txBody>
                    <a:bodyPr/>
                    <a:lstStyle/>
                    <a:p>
                      <a:endParaRPr lang="zh-CN" altLang="en-US"/>
                    </a:p>
                  </a:txBody>
                  <a:tcPr/>
                </a:tc>
                <a:tc rowSpan="2">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灌木林（地被）</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株高</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修剪后不小于设计值 </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使用</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米钢卷尺测量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408519">
                <a:tc vMerge="1">
                  <a:txBody>
                    <a:bodyPr/>
                    <a:lstStyle/>
                    <a:p>
                      <a:endParaRPr lang="zh-CN" altLang="en-US"/>
                    </a:p>
                  </a:txBody>
                  <a:tcPr/>
                </a:tc>
                <a:tc vMerge="1">
                  <a:txBody>
                    <a:bodyPr/>
                    <a:lstStyle/>
                    <a:p>
                      <a:endParaRPr lang="zh-CN" altLang="en-US"/>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株距</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检查植物（灌木、地被）株距、是否符合设计要求标准；采用目测方式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r h="346985">
                <a:tc vMerge="1">
                  <a:txBody>
                    <a:bodyPr/>
                    <a:lstStyle/>
                    <a:p>
                      <a:pPr algn="ctr" fontAlgn="ctr"/>
                      <a:endParaRPr lang="zh-CN" altLang="en-US" sz="1400" b="1" i="0" u="none" strike="noStrike" dirty="0">
                        <a:solidFill>
                          <a:srgbClr val="000000"/>
                        </a:solidFill>
                        <a:effectLst/>
                        <a:latin typeface="宋体"/>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草坪</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沙床厚度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沙土厚≥</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3</a:t>
                      </a:r>
                      <a:r>
                        <a:rPr lang="en-US" sz="1200" b="0" i="0" u="none" strike="noStrike" dirty="0">
                          <a:solidFill>
                            <a:srgbClr val="000000"/>
                          </a:solidFill>
                          <a:effectLst/>
                          <a:latin typeface="微软雅黑" panose="020B0503020204020204" pitchFamily="34" charset="-122"/>
                          <a:ea typeface="微软雅黑" panose="020B0503020204020204" pitchFamily="34" charset="-122"/>
                        </a:rPr>
                        <a:t>cm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使用</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20cm</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钢板尺测量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94557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「详细内容」实测实量</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4179770575"/>
              </p:ext>
            </p:extLst>
          </p:nvPr>
        </p:nvGraphicFramePr>
        <p:xfrm>
          <a:off x="203945" y="700336"/>
          <a:ext cx="11770804" cy="5360512"/>
        </p:xfrm>
        <a:graphic>
          <a:graphicData uri="http://schemas.openxmlformats.org/drawingml/2006/table">
            <a:tbl>
              <a:tblPr firstRow="1" firstCol="1">
                <a:tableStyleId>{21E4AEA4-8DFA-4A89-87EB-49C32662AFE0}</a:tableStyleId>
              </a:tblPr>
              <a:tblGrid>
                <a:gridCol w="691000">
                  <a:extLst>
                    <a:ext uri="{9D8B030D-6E8A-4147-A177-3AD203B41FA5}">
                      <a16:colId xmlns:a16="http://schemas.microsoft.com/office/drawing/2014/main" val="4228656704"/>
                    </a:ext>
                  </a:extLst>
                </a:gridCol>
                <a:gridCol w="797668">
                  <a:extLst>
                    <a:ext uri="{9D8B030D-6E8A-4147-A177-3AD203B41FA5}">
                      <a16:colId xmlns:a16="http://schemas.microsoft.com/office/drawing/2014/main" val="2982360992"/>
                    </a:ext>
                  </a:extLst>
                </a:gridCol>
                <a:gridCol w="3287949">
                  <a:extLst>
                    <a:ext uri="{9D8B030D-6E8A-4147-A177-3AD203B41FA5}">
                      <a16:colId xmlns:a16="http://schemas.microsoft.com/office/drawing/2014/main" val="3062644546"/>
                    </a:ext>
                  </a:extLst>
                </a:gridCol>
                <a:gridCol w="1702340">
                  <a:extLst>
                    <a:ext uri="{9D8B030D-6E8A-4147-A177-3AD203B41FA5}">
                      <a16:colId xmlns:a16="http://schemas.microsoft.com/office/drawing/2014/main" val="2860984594"/>
                    </a:ext>
                  </a:extLst>
                </a:gridCol>
                <a:gridCol w="3657600">
                  <a:extLst>
                    <a:ext uri="{9D8B030D-6E8A-4147-A177-3AD203B41FA5}">
                      <a16:colId xmlns:a16="http://schemas.microsoft.com/office/drawing/2014/main" val="1252896548"/>
                    </a:ext>
                  </a:extLst>
                </a:gridCol>
                <a:gridCol w="1634247">
                  <a:extLst>
                    <a:ext uri="{9D8B030D-6E8A-4147-A177-3AD203B41FA5}">
                      <a16:colId xmlns:a16="http://schemas.microsoft.com/office/drawing/2014/main" val="20005"/>
                    </a:ext>
                  </a:extLst>
                </a:gridCol>
              </a:tblGrid>
              <a:tr h="74880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评价内容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评价指标</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允许偏差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检查方式</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计算点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904958">
                <a:tc rowSpan="5">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硬</a:t>
                      </a: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景</a:t>
                      </a: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工</a:t>
                      </a: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程（</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50%</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沥青路面</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表面平整度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微软雅黑" panose="020B0503020204020204" pitchFamily="34" charset="-122"/>
                          <a:ea typeface="微软雅黑" panose="020B0503020204020204" pitchFamily="34" charset="-122"/>
                        </a:rPr>
                        <a:t>（0，7）mm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使用两米靠尺及塞尺进行检查</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5</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944098">
                <a:tc vMerge="1">
                  <a:txBody>
                    <a:bodyPr/>
                    <a:lstStyle/>
                    <a:p>
                      <a:endParaRPr lang="zh-CN" altLang="en-US"/>
                    </a:p>
                  </a:txBody>
                  <a:tcPr/>
                </a:tc>
                <a:tc rowSpan="4">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石材、仿石材</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表面平整度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微软雅黑" panose="020B0503020204020204" pitchFamily="34" charset="-122"/>
                          <a:ea typeface="微软雅黑" panose="020B0503020204020204" pitchFamily="34" charset="-122"/>
                        </a:rPr>
                        <a:t>（0，3)mm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使用两米靠尺及塞尺进行检查</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15</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826851">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接缝高低差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微软雅黑" panose="020B0503020204020204" pitchFamily="34" charset="-122"/>
                          <a:ea typeface="微软雅黑" panose="020B0503020204020204" pitchFamily="34" charset="-122"/>
                        </a:rPr>
                        <a:t>（0，2)mm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现场目测最差部位进行实测；用钢板尺及塞尺测量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15</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7751701"/>
                  </a:ext>
                </a:extLst>
              </a:tr>
              <a:tr h="972766">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缝宽极差</a:t>
                      </a:r>
                      <a:b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（密缝、碎拼做法不测该指标）</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微软雅黑" panose="020B0503020204020204" pitchFamily="34" charset="-122"/>
                          <a:ea typeface="微软雅黑" panose="020B0503020204020204" pitchFamily="34" charset="-122"/>
                        </a:rPr>
                        <a:t>（0，1)mm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内检测三个缝宽计算极差，计为一个计算点</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t>
                      </a:r>
                    </a:p>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用钢板尺测量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963039">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空鼓</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无空鼓</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为一个检测区，发现空鼓计为一个不合格点；使用空鼓锤检测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bl>
          </a:graphicData>
        </a:graphic>
      </p:graphicFrame>
    </p:spTree>
    <p:extLst>
      <p:ext uri="{BB962C8B-B14F-4D97-AF65-F5344CB8AC3E}">
        <p14:creationId xmlns:p14="http://schemas.microsoft.com/office/powerpoint/2010/main" val="23903733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「详细内容」实测实量</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1752247386"/>
              </p:ext>
            </p:extLst>
          </p:nvPr>
        </p:nvGraphicFramePr>
        <p:xfrm>
          <a:off x="203945" y="700336"/>
          <a:ext cx="11770804" cy="5369476"/>
        </p:xfrm>
        <a:graphic>
          <a:graphicData uri="http://schemas.openxmlformats.org/drawingml/2006/table">
            <a:tbl>
              <a:tblPr firstRow="1" firstCol="1">
                <a:tableStyleId>{21E4AEA4-8DFA-4A89-87EB-49C32662AFE0}</a:tableStyleId>
              </a:tblPr>
              <a:tblGrid>
                <a:gridCol w="642361">
                  <a:extLst>
                    <a:ext uri="{9D8B030D-6E8A-4147-A177-3AD203B41FA5}">
                      <a16:colId xmlns:a16="http://schemas.microsoft.com/office/drawing/2014/main" val="4228656704"/>
                    </a:ext>
                  </a:extLst>
                </a:gridCol>
                <a:gridCol w="943583">
                  <a:extLst>
                    <a:ext uri="{9D8B030D-6E8A-4147-A177-3AD203B41FA5}">
                      <a16:colId xmlns:a16="http://schemas.microsoft.com/office/drawing/2014/main" val="2982360992"/>
                    </a:ext>
                  </a:extLst>
                </a:gridCol>
                <a:gridCol w="3190673">
                  <a:extLst>
                    <a:ext uri="{9D8B030D-6E8A-4147-A177-3AD203B41FA5}">
                      <a16:colId xmlns:a16="http://schemas.microsoft.com/office/drawing/2014/main" val="3062644546"/>
                    </a:ext>
                  </a:extLst>
                </a:gridCol>
                <a:gridCol w="1702340">
                  <a:extLst>
                    <a:ext uri="{9D8B030D-6E8A-4147-A177-3AD203B41FA5}">
                      <a16:colId xmlns:a16="http://schemas.microsoft.com/office/drawing/2014/main" val="2860984594"/>
                    </a:ext>
                  </a:extLst>
                </a:gridCol>
                <a:gridCol w="3657600">
                  <a:extLst>
                    <a:ext uri="{9D8B030D-6E8A-4147-A177-3AD203B41FA5}">
                      <a16:colId xmlns:a16="http://schemas.microsoft.com/office/drawing/2014/main" val="1252896548"/>
                    </a:ext>
                  </a:extLst>
                </a:gridCol>
                <a:gridCol w="1634247">
                  <a:extLst>
                    <a:ext uri="{9D8B030D-6E8A-4147-A177-3AD203B41FA5}">
                      <a16:colId xmlns:a16="http://schemas.microsoft.com/office/drawing/2014/main" val="20005"/>
                    </a:ext>
                  </a:extLst>
                </a:gridCol>
              </a:tblGrid>
              <a:tr h="74880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分项工程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评价内容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评价指标</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允许偏差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检查方式</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计算点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748800">
                <a:tc rowSpan="5">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硬</a:t>
                      </a: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景</a:t>
                      </a: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工</a:t>
                      </a: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程（</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50%</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水泥砖、烧结砖、透水砖</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表面平整度</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微软雅黑" panose="020B0503020204020204" pitchFamily="34" charset="-122"/>
                          <a:ea typeface="微软雅黑" panose="020B0503020204020204" pitchFamily="34" charset="-122"/>
                        </a:rPr>
                        <a:t>（0，4)mm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使用两米靠尺及塞尺进行检查</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1080285">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接缝高低差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微软雅黑" panose="020B0503020204020204" pitchFamily="34" charset="-122"/>
                          <a:ea typeface="微软雅黑" panose="020B0503020204020204" pitchFamily="34" charset="-122"/>
                        </a:rPr>
                        <a:t>（0，2)mm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现场目测最差部位进行实测；用钢板尺及塞尺测量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963039">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缝宽极差</a:t>
                      </a:r>
                      <a:b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（密缝做法不测该指标）</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微软雅黑" panose="020B0503020204020204" pitchFamily="34" charset="-122"/>
                          <a:ea typeface="微软雅黑" panose="020B0503020204020204" pitchFamily="34" charset="-122"/>
                        </a:rPr>
                        <a:t>（0，3)mm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内检测三个缝宽计算极差，计为一个计算点</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t>
                      </a:r>
                    </a:p>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用钢板尺测量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7751701"/>
                  </a:ext>
                </a:extLst>
              </a:tr>
              <a:tr h="904425">
                <a:tc vMerge="1">
                  <a:txBody>
                    <a:bodyPr/>
                    <a:lstStyle/>
                    <a:p>
                      <a:endParaRPr lang="zh-CN" altLang="en-US"/>
                    </a:p>
                  </a:txBody>
                  <a:tcPr/>
                </a:tc>
                <a:tc rowSpan="2">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侧石、路沿石</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接缝高低差</a:t>
                      </a:r>
                      <a:br>
                        <a:rPr lang="zh-CN" altLang="en-US" sz="1200" b="0" i="0" u="none" strike="noStrike">
                          <a:solidFill>
                            <a:srgbClr val="000000"/>
                          </a:solidFill>
                          <a:effectLst/>
                          <a:latin typeface="微软雅黑" panose="020B0503020204020204" pitchFamily="34" charset="-122"/>
                          <a:ea typeface="微软雅黑" panose="020B0503020204020204" pitchFamily="34" charset="-122"/>
                        </a:rPr>
                      </a:b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（含顶面及侧面）</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微软雅黑" panose="020B0503020204020204" pitchFamily="34" charset="-122"/>
                          <a:ea typeface="微软雅黑" panose="020B0503020204020204" pitchFamily="34" charset="-122"/>
                        </a:rPr>
                        <a:t>（0，2)mm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现场目测最差部位进行实测；用钢板尺及塞尺测量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924127">
                <a:tc vMerge="1">
                  <a:txBody>
                    <a:bodyPr/>
                    <a:lstStyle/>
                    <a:p>
                      <a:endParaRPr lang="zh-CN" altLang="en-US"/>
                    </a:p>
                  </a:txBody>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缝宽极差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0" i="0" u="none" strike="noStrike">
                          <a:solidFill>
                            <a:srgbClr val="000000"/>
                          </a:solidFill>
                          <a:effectLst/>
                          <a:latin typeface="微软雅黑" panose="020B0503020204020204" pitchFamily="34" charset="-122"/>
                          <a:ea typeface="微软雅黑" panose="020B0503020204020204" pitchFamily="34" charset="-122"/>
                        </a:rPr>
                        <a:t>（0，2)mm</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取相邻三块道牙为一个计算点，计算缝宽极差</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用钢板尺测量</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bl>
          </a:graphicData>
        </a:graphic>
      </p:graphicFrame>
    </p:spTree>
    <p:extLst>
      <p:ext uri="{BB962C8B-B14F-4D97-AF65-F5344CB8AC3E}">
        <p14:creationId xmlns:p14="http://schemas.microsoft.com/office/powerpoint/2010/main" val="37746579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「详细内容」管理行为</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3740403802"/>
              </p:ext>
            </p:extLst>
          </p:nvPr>
        </p:nvGraphicFramePr>
        <p:xfrm>
          <a:off x="203945" y="700336"/>
          <a:ext cx="11799987" cy="5116804"/>
        </p:xfrm>
        <a:graphic>
          <a:graphicData uri="http://schemas.openxmlformats.org/drawingml/2006/table">
            <a:tbl>
              <a:tblPr firstRow="1" firstCol="1">
                <a:tableStyleId>{21E4AEA4-8DFA-4A89-87EB-49C32662AFE0}</a:tableStyleId>
              </a:tblPr>
              <a:tblGrid>
                <a:gridCol w="990620">
                  <a:extLst>
                    <a:ext uri="{9D8B030D-6E8A-4147-A177-3AD203B41FA5}">
                      <a16:colId xmlns:a16="http://schemas.microsoft.com/office/drawing/2014/main" val="2982360992"/>
                    </a:ext>
                  </a:extLst>
                </a:gridCol>
                <a:gridCol w="896882">
                  <a:extLst>
                    <a:ext uri="{9D8B030D-6E8A-4147-A177-3AD203B41FA5}">
                      <a16:colId xmlns:a16="http://schemas.microsoft.com/office/drawing/2014/main" val="3062644546"/>
                    </a:ext>
                  </a:extLst>
                </a:gridCol>
                <a:gridCol w="5563600">
                  <a:extLst>
                    <a:ext uri="{9D8B030D-6E8A-4147-A177-3AD203B41FA5}">
                      <a16:colId xmlns:a16="http://schemas.microsoft.com/office/drawing/2014/main" val="2860984594"/>
                    </a:ext>
                  </a:extLst>
                </a:gridCol>
                <a:gridCol w="4348885">
                  <a:extLst>
                    <a:ext uri="{9D8B030D-6E8A-4147-A177-3AD203B41FA5}">
                      <a16:colId xmlns:a16="http://schemas.microsoft.com/office/drawing/2014/main" val="1252896548"/>
                    </a:ext>
                  </a:extLst>
                </a:gridCol>
              </a:tblGrid>
              <a:tr h="74880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检查项目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扣分标准</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400" b="1" i="0" u="none" strike="noStrike" dirty="0">
                          <a:solidFill>
                            <a:srgbClr val="FF0000"/>
                          </a:solidFill>
                          <a:effectLst/>
                          <a:latin typeface="微软雅黑" panose="020B0503020204020204" pitchFamily="34" charset="-122"/>
                          <a:ea typeface="微软雅黑" panose="020B0503020204020204" pitchFamily="34" charset="-122"/>
                        </a:rPr>
                        <a:t>（累计扣分，扣完为止）</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998480671"/>
                  </a:ext>
                </a:extLst>
              </a:tr>
              <a:tr h="2451655">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施工启动管理（图纸会审、图纸深化、技术交底）</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、施工单位进场后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天内，应组织召开景观施工图评审会议，参加人员包含甲方项目土建、景观、机电专业负责人及设计、施工、监理单位，图纸会审纪要在会后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日内完成；</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、样板施工前，应组织进行室外综合管线图与景观图纸的叠图，形成景观叠图成果，并在施工过程及时复核、调整；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、样板施工前，应完成图纸深化（包含铺装排版、骨架乔木平面布置图、廊架排版优化、绿化苗木品种优化等），并在施工过程及时复核、调整；</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、施工单位定标后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天内应组织设计部、设计单位、施工、监理等相关部门召开施工技术交底会，在技术交底会结束后</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天内应组织召开施工反交底会，并形成书面交底记录，各方签字确认。</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、相关会议纪要缺失的，每项扣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分；会议组织不及时的，每项扣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分；应参会人员未参加、未签字的扣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人，累计扣分；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、叠图成果缺失的扣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分；图纸深化应做未做的，缺失一项扣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、施工现场与评审要求少数不相符的，每项扣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分（现场存在个别阴阳井等）；施工现场与评审要求严重不相符的，每项扣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分（现场存在部分阴阳井，铺装未按优化排版施工等）。</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1916349">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材料管理</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30%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30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、每批次硬景材料</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钢筋，防水材料，电线，灯具，钢构，龙骨，铁艺，饰面铺装材料等）应组织进场验收，材料进场需三证齐全（钢筋，电线材料须有复检报告），且需甲方、监理签字确认，并留存相关记录；</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、每批次软景材料（乔木，灌木，草坪）均应组织进场验收，需甲方工程、设计、成本三方及监理签字确认，并留存苗木进场验收单等相关记录；</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对骨架乔木、中层花乔及中层常绿</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均应组织号苗</a:t>
                      </a: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（中层花乔及中层常绿至少选一批定样）</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，形成号苗报告（须附主要乔木点位图），甲方项目设计、工程、成本负责人签字确认。</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、现场材料与进场验收资料或者图纸要求不一致的（乔木冠幅与号苗文件不匹配、石材厚度不合格等），每项扣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、材料进场验收记录缺失的，每项扣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、相关检验报告、签字手续不齐全的，每项扣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、号苗报告缺失的，扣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bl>
          </a:graphicData>
        </a:graphic>
      </p:graphicFrame>
    </p:spTree>
    <p:extLst>
      <p:ext uri="{BB962C8B-B14F-4D97-AF65-F5344CB8AC3E}">
        <p14:creationId xmlns:p14="http://schemas.microsoft.com/office/powerpoint/2010/main" val="37955350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「详细内容」管理行为</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3031423187"/>
              </p:ext>
            </p:extLst>
          </p:nvPr>
        </p:nvGraphicFramePr>
        <p:xfrm>
          <a:off x="203945" y="700336"/>
          <a:ext cx="11799987" cy="5408634"/>
        </p:xfrm>
        <a:graphic>
          <a:graphicData uri="http://schemas.openxmlformats.org/drawingml/2006/table">
            <a:tbl>
              <a:tblPr firstRow="1" firstCol="1">
                <a:tableStyleId>{21E4AEA4-8DFA-4A89-87EB-49C32662AFE0}</a:tableStyleId>
              </a:tblPr>
              <a:tblGrid>
                <a:gridCol w="990620">
                  <a:extLst>
                    <a:ext uri="{9D8B030D-6E8A-4147-A177-3AD203B41FA5}">
                      <a16:colId xmlns:a16="http://schemas.microsoft.com/office/drawing/2014/main" val="2982360992"/>
                    </a:ext>
                  </a:extLst>
                </a:gridCol>
                <a:gridCol w="896882">
                  <a:extLst>
                    <a:ext uri="{9D8B030D-6E8A-4147-A177-3AD203B41FA5}">
                      <a16:colId xmlns:a16="http://schemas.microsoft.com/office/drawing/2014/main" val="3062644546"/>
                    </a:ext>
                  </a:extLst>
                </a:gridCol>
                <a:gridCol w="5563600">
                  <a:extLst>
                    <a:ext uri="{9D8B030D-6E8A-4147-A177-3AD203B41FA5}">
                      <a16:colId xmlns:a16="http://schemas.microsoft.com/office/drawing/2014/main" val="2860984594"/>
                    </a:ext>
                  </a:extLst>
                </a:gridCol>
                <a:gridCol w="4348885">
                  <a:extLst>
                    <a:ext uri="{9D8B030D-6E8A-4147-A177-3AD203B41FA5}">
                      <a16:colId xmlns:a16="http://schemas.microsoft.com/office/drawing/2014/main" val="1252896548"/>
                    </a:ext>
                  </a:extLst>
                </a:gridCol>
              </a:tblGrid>
              <a:tr h="74880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检查项目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扣分标准</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zh-CN" altLang="en-US" sz="1400" b="1" i="0" u="none" strike="noStrike" dirty="0">
                          <a:solidFill>
                            <a:srgbClr val="FF0000"/>
                          </a:solidFill>
                          <a:effectLst/>
                          <a:latin typeface="微软雅黑" panose="020B0503020204020204" pitchFamily="34" charset="-122"/>
                          <a:ea typeface="微软雅黑" panose="020B0503020204020204" pitchFamily="34" charset="-122"/>
                        </a:rPr>
                        <a:t>（累计扣分，扣完为止）</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998480671"/>
                  </a:ext>
                </a:extLst>
              </a:tr>
              <a:tr h="2062549">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样板管理</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施工单位进场后应按集团</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样板先行操作指引</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要求提前进行材料封样，材料样板经甲方项目设计、工程、成本及监理签字确认后方可组织大批量采购及施工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、未组织材料封样或材料样板未经确认即进行现场大面施工的，每出现一项扣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、材料封样流于形式，样板质量明显不合格却验收通过的，每项扣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、现场大面施工未按样板标准执行，或施工质量与样板标准相比存在较大偏差的，每项扣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1517515">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隐蔽工程管理</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400" b="1" i="0" u="none" strike="noStrike">
                          <a:solidFill>
                            <a:srgbClr val="000000"/>
                          </a:solidFill>
                          <a:effectLst/>
                          <a:latin typeface="微软雅黑" panose="020B0503020204020204" pitchFamily="34" charset="-122"/>
                          <a:ea typeface="微软雅黑" panose="020B0503020204020204" pitchFamily="34" charset="-122"/>
                        </a:rPr>
                        <a:t>20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、道路隐蔽工程验收（含碎石垫层、钢筋隐蔽验收资料）；</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、围墙、景墙基础隐蔽工程验收（含碎石垫层、钢筋、伸缩缝、沉降缝、预埋件隐蔽验收资料）；</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、景观水电隐蔽工程验收（管线预埋，管道垫层及回填隐蔽验收资料）；</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、水景、水池隐蔽工程验收</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含钢筋、保护层垫块、防水等隐蔽验收资料）；</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、铁艺、廊架隐蔽工程验收（含结构立柱、梁、龙骨等）；</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、隐蔽工程验收需甲方、监理、施工方三方共同验收，留存记录，并及时签字确认，不得事后补签。</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、隐蔽工程验收资料缺失的，每项扣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、隐蔽工程验收签字手续不齐全的，每项扣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、现场实际与隐蔽验收资料明显不相符的，每项扣</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分（材料品牌、规格型号不符、碎石垫层厚度、钢筋间距负偏差较大等）。</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107977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试验专项</a:t>
                      </a:r>
                      <a:b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、水景、泳池在外侧土方回填前（如有）应做两次闭水试验（混凝土结构闭水一次，防水施工完成后闭水一次），并做好闭水试验记录；</a:t>
                      </a:r>
                      <a:br>
                        <a:rPr lang="zh-CN" altLang="en-US" sz="11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、闭水深度按设计蓄水高度，蓄水时长不低于</a:t>
                      </a: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24h</a:t>
                      </a:r>
                      <a:r>
                        <a:rPr lang="zh-CN" altLang="en-US" sz="1100" b="0" i="0" u="none" strike="noStrike">
                          <a:solidFill>
                            <a:srgbClr val="000000"/>
                          </a:solidFill>
                          <a:effectLst/>
                          <a:latin typeface="微软雅黑" panose="020B0503020204020204" pitchFamily="34" charset="-122"/>
                          <a:ea typeface="微软雅黑" panose="020B0503020204020204" pitchFamily="34" charset="-122"/>
                        </a:rPr>
                        <a:t>，试验合格需监理签字确认。</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、闭水试验记录缺失的，每次</a:t>
                      </a: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扣</a:t>
                      </a:r>
                      <a:r>
                        <a:rPr lang="en-US" altLang="zh-CN" sz="1100" b="0" i="0" u="none" strike="noStrike" dirty="0">
                          <a:solidFill>
                            <a:srgbClr val="00B0F0"/>
                          </a:solidFill>
                          <a:effectLst/>
                          <a:latin typeface="微软雅黑" panose="020B0503020204020204" pitchFamily="34" charset="-122"/>
                          <a:ea typeface="微软雅黑" panose="020B0503020204020204" pitchFamily="34" charset="-122"/>
                        </a:rPr>
                        <a:t>5</a:t>
                      </a:r>
                      <a:r>
                        <a:rPr lang="zh-CN" altLang="en-US" sz="1100" b="0" i="0" u="none" strike="noStrike" dirty="0">
                          <a:solidFill>
                            <a:srgbClr val="00B0F0"/>
                          </a:solidFill>
                          <a:effectLst/>
                          <a:latin typeface="微软雅黑" panose="020B0503020204020204" pitchFamily="34" charset="-122"/>
                          <a:ea typeface="微软雅黑" panose="020B0503020204020204" pitchFamily="34" charset="-122"/>
                        </a:rPr>
                        <a:t>分；</a:t>
                      </a:r>
                      <a:b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b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、闭水试验水印照片或监理签字手续缺失的，每项扣</a:t>
                      </a: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1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29117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「详细内容」安全文明</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734518885"/>
              </p:ext>
            </p:extLst>
          </p:nvPr>
        </p:nvGraphicFramePr>
        <p:xfrm>
          <a:off x="272039" y="787885"/>
          <a:ext cx="11702710" cy="5185394"/>
        </p:xfrm>
        <a:graphic>
          <a:graphicData uri="http://schemas.openxmlformats.org/drawingml/2006/table">
            <a:tbl>
              <a:tblPr firstRow="1" firstCol="1">
                <a:tableStyleId>{21E4AEA4-8DFA-4A89-87EB-49C32662AFE0}</a:tableStyleId>
              </a:tblPr>
              <a:tblGrid>
                <a:gridCol w="1245476">
                  <a:extLst>
                    <a:ext uri="{9D8B030D-6E8A-4147-A177-3AD203B41FA5}">
                      <a16:colId xmlns:a16="http://schemas.microsoft.com/office/drawing/2014/main" val="4228656704"/>
                    </a:ext>
                  </a:extLst>
                </a:gridCol>
                <a:gridCol w="1527243">
                  <a:extLst>
                    <a:ext uri="{9D8B030D-6E8A-4147-A177-3AD203B41FA5}">
                      <a16:colId xmlns:a16="http://schemas.microsoft.com/office/drawing/2014/main" val="2982360992"/>
                    </a:ext>
                  </a:extLst>
                </a:gridCol>
                <a:gridCol w="6731540">
                  <a:extLst>
                    <a:ext uri="{9D8B030D-6E8A-4147-A177-3AD203B41FA5}">
                      <a16:colId xmlns:a16="http://schemas.microsoft.com/office/drawing/2014/main" val="3062644546"/>
                    </a:ext>
                  </a:extLst>
                </a:gridCol>
                <a:gridCol w="2198451">
                  <a:extLst>
                    <a:ext uri="{9D8B030D-6E8A-4147-A177-3AD203B41FA5}">
                      <a16:colId xmlns:a16="http://schemas.microsoft.com/office/drawing/2014/main" val="1252896548"/>
                    </a:ext>
                  </a:extLst>
                </a:gridCol>
              </a:tblGrid>
              <a:tr h="74880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检查项目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748800">
                <a:tc rowSpan="3">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安全帽、临边及洞口防护（</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25%</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未戴安全帽或安全帽佩戴不符合要求（含下颌带）；高处作业未佩戴安全带或安全带佩戴不规范。</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748800">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临空作业未做临边防护或防护措施不到位。</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662226">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景观水泵设备井、雨污水井、强弱电井、地下室采光井、通风竖井等洞口安全防护措施不到位。</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86383">
                <a:tc rowSpan="4">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防火、施工用电（</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30%</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易燃易爆物品未分类存放的，可燃物品存放及加工时未采取防火措施。</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642273">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一、二级电箱无门、无锁、无防雨措施的，无接地措施的，电箱下引出线混乱。</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35021">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电线老化、破皮未包扎。</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4561013"/>
                  </a:ext>
                </a:extLst>
              </a:tr>
              <a:tr h="613091">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使用手持电动工具随意接长电源线或更换插头。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821572"/>
                  </a:ext>
                </a:extLst>
              </a:tr>
            </a:tbl>
          </a:graphicData>
        </a:graphic>
      </p:graphicFrame>
    </p:spTree>
    <p:extLst>
      <p:ext uri="{BB962C8B-B14F-4D97-AF65-F5344CB8AC3E}">
        <p14:creationId xmlns:p14="http://schemas.microsoft.com/office/powerpoint/2010/main" val="39053747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「详细内容」安全文明</a:t>
            </a:r>
          </a:p>
        </p:txBody>
      </p:sp>
      <p:graphicFrame>
        <p:nvGraphicFramePr>
          <p:cNvPr id="3" name="表格 2">
            <a:extLst>
              <a:ext uri="{FF2B5EF4-FFF2-40B4-BE49-F238E27FC236}">
                <a16:creationId xmlns:a16="http://schemas.microsoft.com/office/drawing/2014/main" id="{A43FEDFB-CEED-BD9B-D86B-5C237C19D79D}"/>
              </a:ext>
            </a:extLst>
          </p:cNvPr>
          <p:cNvGraphicFramePr>
            <a:graphicFrameLocks noGrp="1"/>
          </p:cNvGraphicFramePr>
          <p:nvPr>
            <p:extLst>
              <p:ext uri="{D42A27DB-BD31-4B8C-83A1-F6EECF244321}">
                <p14:modId xmlns:p14="http://schemas.microsoft.com/office/powerpoint/2010/main" val="807489265"/>
              </p:ext>
            </p:extLst>
          </p:nvPr>
        </p:nvGraphicFramePr>
        <p:xfrm>
          <a:off x="272039" y="787885"/>
          <a:ext cx="11712438" cy="5428337"/>
        </p:xfrm>
        <a:graphic>
          <a:graphicData uri="http://schemas.openxmlformats.org/drawingml/2006/table">
            <a:tbl>
              <a:tblPr firstRow="1" firstCol="1">
                <a:tableStyleId>{21E4AEA4-8DFA-4A89-87EB-49C32662AFE0}</a:tableStyleId>
              </a:tblPr>
              <a:tblGrid>
                <a:gridCol w="1362208">
                  <a:extLst>
                    <a:ext uri="{9D8B030D-6E8A-4147-A177-3AD203B41FA5}">
                      <a16:colId xmlns:a16="http://schemas.microsoft.com/office/drawing/2014/main" val="4228656704"/>
                    </a:ext>
                  </a:extLst>
                </a:gridCol>
                <a:gridCol w="1410511">
                  <a:extLst>
                    <a:ext uri="{9D8B030D-6E8A-4147-A177-3AD203B41FA5}">
                      <a16:colId xmlns:a16="http://schemas.microsoft.com/office/drawing/2014/main" val="2982360992"/>
                    </a:ext>
                  </a:extLst>
                </a:gridCol>
                <a:gridCol w="6692629">
                  <a:extLst>
                    <a:ext uri="{9D8B030D-6E8A-4147-A177-3AD203B41FA5}">
                      <a16:colId xmlns:a16="http://schemas.microsoft.com/office/drawing/2014/main" val="3062644546"/>
                    </a:ext>
                  </a:extLst>
                </a:gridCol>
                <a:gridCol w="2247090">
                  <a:extLst>
                    <a:ext uri="{9D8B030D-6E8A-4147-A177-3AD203B41FA5}">
                      <a16:colId xmlns:a16="http://schemas.microsoft.com/office/drawing/2014/main" val="1252896548"/>
                    </a:ext>
                  </a:extLst>
                </a:gridCol>
              </a:tblGrid>
              <a:tr h="74880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检查项目</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应得分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检查要点</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扣分标准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998480671"/>
                  </a:ext>
                </a:extLst>
              </a:tr>
              <a:tr h="1138421">
                <a:tc rowSpan="3">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机械设备</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、吊车作业无专人指挥吊装操作，存在私自随意起吊、拖放，地面承载力、与架空线路的安全距离不符合要求；</a:t>
                      </a:r>
                      <a:br>
                        <a:rPr lang="zh-CN" altLang="en-US" sz="12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、吊车工作支撑未放置枕木或其他减压承重设施；</a:t>
                      </a:r>
                      <a:br>
                        <a:rPr lang="zh-CN" altLang="en-US" sz="1200" b="0" i="0" u="none" strike="noStrike">
                          <a:solidFill>
                            <a:srgbClr val="000000"/>
                          </a:solidFill>
                          <a:effectLst/>
                          <a:latin typeface="微软雅黑" panose="020B0503020204020204" pitchFamily="34" charset="-122"/>
                          <a:ea typeface="微软雅黑" panose="020B0503020204020204" pitchFamily="34" charset="-122"/>
                        </a:rPr>
                      </a:b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、作业时起重臂下有人停留或吊运重物从人的上方通过，起重机吊具载运人员；</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960792"/>
                  </a:ext>
                </a:extLst>
              </a:tr>
              <a:tr h="748800">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切割机</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倒角机</a:t>
                      </a: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a:t>
                      </a:r>
                      <a:r>
                        <a:rPr lang="zh-CN" altLang="en-US" sz="1200" b="0" i="0" u="none" strike="noStrike">
                          <a:solidFill>
                            <a:srgbClr val="000000"/>
                          </a:solidFill>
                          <a:effectLst/>
                          <a:latin typeface="微软雅黑" panose="020B0503020204020204" pitchFamily="34" charset="-122"/>
                          <a:ea typeface="微软雅黑" panose="020B0503020204020204" pitchFamily="34" charset="-122"/>
                        </a:rPr>
                        <a:t>打磨机未做保护接零、无漏电保护器；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4313692"/>
                  </a:ext>
                </a:extLst>
              </a:tr>
              <a:tr h="846537">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电焊机无二次空载降压保护器或防触电装置，未设置作业棚，未按规定佩戴护目镜、手套等劳动保护用品；</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51753">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施工围挡</a:t>
                      </a:r>
                      <a:endParaRPr lang="en-US" altLang="zh-CN" sz="1400" b="1"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工地围挡未封闭，且开口部位无人管理；门卫管理不到位，人员未经登记可直接进入现场。</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1633291"/>
                  </a:ext>
                </a:extLst>
              </a:tr>
              <a:tr h="651753">
                <a:tc rowSpan="2">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场容场貌、材料堆放、工完场清（</a:t>
                      </a: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15%</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材料进场无防护、堆放不整齐、无垫放措施、无有效标识，堆放高度超出规范要求。</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7751701"/>
                  </a:ext>
                </a:extLst>
              </a:tr>
              <a:tr h="642273">
                <a:tc vMerge="1">
                  <a:txBody>
                    <a:bodyPr/>
                    <a:lstStyle/>
                    <a:p>
                      <a:endParaRPr lang="zh-CN" altLang="en-US"/>
                    </a:p>
                  </a:txBody>
                  <a:tcPr/>
                </a:tc>
                <a:tc>
                  <a:txBody>
                    <a:bodyPr/>
                    <a:lstStyle/>
                    <a:p>
                      <a:pPr algn="ctr" fontAlgn="ctr"/>
                      <a:r>
                        <a:rPr lang="en-US" altLang="zh-CN" sz="1200" b="0" i="0" u="none" strike="noStrike">
                          <a:solidFill>
                            <a:srgbClr val="000000"/>
                          </a:solidFill>
                          <a:effectLst/>
                          <a:latin typeface="微软雅黑" panose="020B0503020204020204" pitchFamily="34" charset="-122"/>
                          <a:ea typeface="微软雅黑" panose="020B0503020204020204" pitchFamily="34" charset="-122"/>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场区内垃圾未集中堆放，未及时清理影响现场正常施工。</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每处扣</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分</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223363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41441" y="1701341"/>
            <a:ext cx="12149737" cy="3294634"/>
            <a:chOff x="0" y="2188753"/>
            <a:chExt cx="12192000" cy="2471738"/>
          </a:xfrm>
        </p:grpSpPr>
        <p:sp>
          <p:nvSpPr>
            <p:cNvPr id="3" name="矩形 2"/>
            <p:cNvSpPr/>
            <p:nvPr/>
          </p:nvSpPr>
          <p:spPr>
            <a:xfrm>
              <a:off x="0" y="2188753"/>
              <a:ext cx="12192000" cy="2471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sp>
          <p:nvSpPr>
            <p:cNvPr id="4" name="文本框 3"/>
            <p:cNvSpPr txBox="1"/>
            <p:nvPr/>
          </p:nvSpPr>
          <p:spPr>
            <a:xfrm>
              <a:off x="4026312" y="3026866"/>
              <a:ext cx="5485138" cy="525739"/>
            </a:xfrm>
            <a:prstGeom prst="rect">
              <a:avLst/>
            </a:prstGeom>
            <a:noFill/>
          </p:spPr>
          <p:txBody>
            <a:bodyPr wrap="square" rtlCol="0">
              <a:spAutoFit/>
            </a:bodyPr>
            <a:lstStyle/>
            <a:p>
              <a:pPr algn="ctr">
                <a:lnSpc>
                  <a:spcPct val="120000"/>
                </a:lnSpc>
              </a:pPr>
              <a:r>
                <a:rPr lang="en-US" altLang="zh-CN" sz="3600" b="1" dirty="0">
                  <a:latin typeface="微软雅黑" panose="020B0503020204020204" pitchFamily="34" charset="-122"/>
                  <a:ea typeface="微软雅黑" panose="020B0503020204020204" pitchFamily="34" charset="-122"/>
                </a:rPr>
                <a:t>2023</a:t>
              </a:r>
              <a:r>
                <a:rPr lang="zh-CN" altLang="en-US" sz="3600" b="1" dirty="0">
                  <a:latin typeface="微软雅黑" panose="020B0503020204020204" pitchFamily="34" charset="-122"/>
                  <a:ea typeface="微软雅黑" panose="020B0503020204020204" pitchFamily="34" charset="-122"/>
                </a:rPr>
                <a:t>年评估体系介绍</a:t>
              </a:r>
            </a:p>
          </p:txBody>
        </p:sp>
        <p:sp>
          <p:nvSpPr>
            <p:cNvPr id="5" name="椭圆 4"/>
            <p:cNvSpPr/>
            <p:nvPr/>
          </p:nvSpPr>
          <p:spPr>
            <a:xfrm>
              <a:off x="2077376" y="2833326"/>
              <a:ext cx="1521232" cy="11503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tx1"/>
                  </a:solidFill>
                  <a:latin typeface="微软雅黑" panose="020B0503020204020204" pitchFamily="34" charset="-122"/>
                  <a:ea typeface="微软雅黑" panose="020B0503020204020204" pitchFamily="34" charset="-122"/>
                  <a:sym typeface="微软雅黑 Light" panose="020B0502040204020203" pitchFamily="34" charset="-122"/>
                </a:rPr>
                <a:t>1</a:t>
              </a:r>
              <a:endParaRPr lang="zh-CN" altLang="en-US" sz="5400" b="1" dirty="0">
                <a:solidFill>
                  <a:schemeClr val="tx1"/>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grpSp>
      <p:cxnSp>
        <p:nvCxnSpPr>
          <p:cNvPr id="6" name="直接连接符 5"/>
          <p:cNvCxnSpPr>
            <a:cxnSpLocks/>
          </p:cNvCxnSpPr>
          <p:nvPr/>
        </p:nvCxnSpPr>
        <p:spPr>
          <a:xfrm>
            <a:off x="4053796" y="3886548"/>
            <a:ext cx="52088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04878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a:xfrm>
            <a:off x="41441" y="1701341"/>
            <a:ext cx="12149737" cy="3294634"/>
            <a:chOff x="0" y="2188753"/>
            <a:chExt cx="12192000" cy="2471738"/>
          </a:xfrm>
        </p:grpSpPr>
        <p:sp>
          <p:nvSpPr>
            <p:cNvPr id="3" name="矩形 2"/>
            <p:cNvSpPr/>
            <p:nvPr/>
          </p:nvSpPr>
          <p:spPr>
            <a:xfrm>
              <a:off x="0" y="2188753"/>
              <a:ext cx="12192000" cy="24717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solidFill>
                  <a:prstClr val="white"/>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sp>
          <p:nvSpPr>
            <p:cNvPr id="4" name="文本框 3"/>
            <p:cNvSpPr txBox="1"/>
            <p:nvPr/>
          </p:nvSpPr>
          <p:spPr>
            <a:xfrm>
              <a:off x="4026312" y="3026866"/>
              <a:ext cx="5226989" cy="525739"/>
            </a:xfrm>
            <a:prstGeom prst="rect">
              <a:avLst/>
            </a:prstGeom>
            <a:noFill/>
          </p:spPr>
          <p:txBody>
            <a:bodyPr wrap="square" rtlCol="0">
              <a:spAutoFit/>
            </a:bodyPr>
            <a:lstStyle/>
            <a:p>
              <a:pPr algn="ctr">
                <a:lnSpc>
                  <a:spcPct val="120000"/>
                </a:lnSpc>
              </a:pPr>
              <a:r>
                <a:rPr lang="zh-CN" altLang="en-US" sz="3600" b="1" dirty="0">
                  <a:latin typeface="微软雅黑" panose="020B0503020204020204" pitchFamily="34" charset="-122"/>
                  <a:ea typeface="微软雅黑" panose="020B0503020204020204" pitchFamily="34" charset="-122"/>
                </a:rPr>
                <a:t>廉洁自律事宜告知</a:t>
              </a:r>
            </a:p>
          </p:txBody>
        </p:sp>
        <p:sp>
          <p:nvSpPr>
            <p:cNvPr id="5" name="椭圆 4"/>
            <p:cNvSpPr/>
            <p:nvPr/>
          </p:nvSpPr>
          <p:spPr>
            <a:xfrm>
              <a:off x="2077376" y="2833326"/>
              <a:ext cx="1521232" cy="11503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a:solidFill>
                    <a:schemeClr val="tx1"/>
                  </a:solidFill>
                  <a:latin typeface="微软雅黑" panose="020B0503020204020204" pitchFamily="34" charset="-122"/>
                  <a:ea typeface="微软雅黑" panose="020B0503020204020204" pitchFamily="34" charset="-122"/>
                  <a:sym typeface="微软雅黑 Light" panose="020B0502040204020203" pitchFamily="34" charset="-122"/>
                </a:rPr>
                <a:t>3</a:t>
              </a:r>
              <a:endParaRPr lang="zh-CN" altLang="en-US" sz="5400" b="1" dirty="0">
                <a:solidFill>
                  <a:schemeClr val="tx1"/>
                </a:solidFill>
                <a:latin typeface="微软雅黑" panose="020B0503020204020204" pitchFamily="34" charset="-122"/>
                <a:ea typeface="微软雅黑" panose="020B0503020204020204" pitchFamily="34" charset="-122"/>
                <a:sym typeface="微软雅黑 Light" panose="020B0502040204020203" pitchFamily="34" charset="-122"/>
              </a:endParaRPr>
            </a:p>
          </p:txBody>
        </p:sp>
      </p:grpSp>
      <p:cxnSp>
        <p:nvCxnSpPr>
          <p:cNvPr id="6" name="直接连接符 5"/>
          <p:cNvCxnSpPr>
            <a:cxnSpLocks/>
          </p:cNvCxnSpPr>
          <p:nvPr/>
        </p:nvCxnSpPr>
        <p:spPr>
          <a:xfrm>
            <a:off x="4053796" y="3886548"/>
            <a:ext cx="520887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15867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「廉洁自律事宜告知」</a:t>
            </a:r>
          </a:p>
        </p:txBody>
      </p:sp>
      <p:sp>
        <p:nvSpPr>
          <p:cNvPr id="3" name="矩形 2">
            <a:extLst>
              <a:ext uri="{FF2B5EF4-FFF2-40B4-BE49-F238E27FC236}">
                <a16:creationId xmlns:a16="http://schemas.microsoft.com/office/drawing/2014/main" id="{8F9959AA-DDE1-B464-C45F-768E75913BBD}"/>
              </a:ext>
            </a:extLst>
          </p:cNvPr>
          <p:cNvSpPr/>
          <p:nvPr/>
        </p:nvSpPr>
        <p:spPr>
          <a:xfrm>
            <a:off x="353730" y="701199"/>
            <a:ext cx="9765630" cy="1670073"/>
          </a:xfrm>
          <a:prstGeom prst="rect">
            <a:avLst/>
          </a:prstGeom>
        </p:spPr>
        <p:txBody>
          <a:bodyPr wrap="square">
            <a:spAutoFit/>
          </a:bodyPr>
          <a:lstStyle/>
          <a:p>
            <a:pPr marL="214630" indent="-214630">
              <a:lnSpc>
                <a:spcPct val="150000"/>
              </a:lnSpc>
              <a:buFont typeface="Wingdings" panose="05000000000000000000" pitchFamily="2" charset="2"/>
              <a:buChar char="n"/>
            </a:pPr>
            <a:r>
              <a:rPr lang="zh-CN" altLang="zh-CN" sz="1400" kern="0" dirty="0">
                <a:latin typeface="微软雅黑" panose="020B0503020204020204" pitchFamily="34" charset="-122"/>
                <a:ea typeface="微软雅黑" panose="020B0503020204020204" pitchFamily="34" charset="-122"/>
              </a:rPr>
              <a:t>为确保第三方评价公司的公正、独立性，在项目评价期间，禁止各项目部采取一切诱导、干扰第三方评价公司进行公正、独立的项目评价工作，</a:t>
            </a:r>
            <a:r>
              <a:rPr lang="zh-CN" altLang="en-US" sz="1400" kern="0" dirty="0">
                <a:latin typeface="微软雅黑" panose="020B0503020204020204" pitchFamily="34" charset="-122"/>
                <a:ea typeface="微软雅黑" panose="020B0503020204020204" pitchFamily="34" charset="-122"/>
              </a:rPr>
              <a:t>集团</a:t>
            </a:r>
            <a:r>
              <a:rPr lang="zh-CN" altLang="zh-CN" sz="1400" kern="0" dirty="0">
                <a:latin typeface="微软雅黑" panose="020B0503020204020204" pitchFamily="34" charset="-122"/>
                <a:ea typeface="微软雅黑" panose="020B0503020204020204" pitchFamily="34" charset="-122"/>
              </a:rPr>
              <a:t>将随机进行抽查，一经发现存在弄虚作假、有违公正的现象，将采取补验、重验、罚分等处罚措施。</a:t>
            </a:r>
          </a:p>
          <a:p>
            <a:pPr marL="214630" indent="-214630">
              <a:lnSpc>
                <a:spcPct val="150000"/>
              </a:lnSpc>
              <a:buFont typeface="Wingdings" panose="05000000000000000000" pitchFamily="2" charset="2"/>
              <a:buChar char="n"/>
            </a:pPr>
            <a:r>
              <a:rPr lang="zh-CN" altLang="zh-CN" sz="1400" kern="0" dirty="0">
                <a:latin typeface="微软雅黑" panose="020B0503020204020204" pitchFamily="34" charset="-122"/>
                <a:ea typeface="微软雅黑" panose="020B0503020204020204" pitchFamily="34" charset="-122"/>
              </a:rPr>
              <a:t>各项目对施工现场的管理要保持常态化，严禁停工迎检。</a:t>
            </a:r>
          </a:p>
          <a:p>
            <a:pPr marL="214630" indent="-214630">
              <a:lnSpc>
                <a:spcPct val="150000"/>
              </a:lnSpc>
              <a:buFont typeface="Wingdings" panose="05000000000000000000" pitchFamily="2" charset="2"/>
              <a:buChar char="n"/>
            </a:pPr>
            <a:r>
              <a:rPr lang="zh-CN" altLang="zh-CN" sz="1400" kern="0" dirty="0">
                <a:latin typeface="微软雅黑" panose="020B0503020204020204" pitchFamily="34" charset="-122"/>
                <a:ea typeface="微软雅黑" panose="020B0503020204020204" pitchFamily="34" charset="-122"/>
              </a:rPr>
              <a:t>第三方评价单位在现场开展查验评价工作时，如出现违规情况，将直接上报</a:t>
            </a:r>
            <a:r>
              <a:rPr lang="zh-CN" altLang="en-US" sz="1400" kern="0" dirty="0">
                <a:latin typeface="微软雅黑" panose="020B0503020204020204" pitchFamily="34" charset="-122"/>
                <a:ea typeface="微软雅黑" panose="020B0503020204020204" pitchFamily="34" charset="-122"/>
              </a:rPr>
              <a:t>集团</a:t>
            </a:r>
            <a:r>
              <a:rPr lang="zh-CN" altLang="zh-CN" sz="1400" kern="0" dirty="0">
                <a:latin typeface="微软雅黑" panose="020B0503020204020204" pitchFamily="34" charset="-122"/>
                <a:ea typeface="微软雅黑" panose="020B0503020204020204" pitchFamily="34" charset="-122"/>
              </a:rPr>
              <a:t>：</a:t>
            </a:r>
          </a:p>
        </p:txBody>
      </p:sp>
      <p:pic>
        <p:nvPicPr>
          <p:cNvPr id="4" name="图片 3">
            <a:extLst>
              <a:ext uri="{FF2B5EF4-FFF2-40B4-BE49-F238E27FC236}">
                <a16:creationId xmlns:a16="http://schemas.microsoft.com/office/drawing/2014/main" id="{8310E3A7-1AF5-0E52-EFBA-6A81B0DFF000}"/>
              </a:ext>
            </a:extLst>
          </p:cNvPr>
          <p:cNvPicPr>
            <a:picLocks noChangeAspect="1"/>
          </p:cNvPicPr>
          <p:nvPr/>
        </p:nvPicPr>
        <p:blipFill>
          <a:blip r:embed="rId3" cstate="screen"/>
          <a:stretch>
            <a:fillRect/>
          </a:stretch>
        </p:blipFill>
        <p:spPr>
          <a:xfrm>
            <a:off x="1404637" y="2685518"/>
            <a:ext cx="4579603" cy="2628162"/>
          </a:xfrm>
          <a:prstGeom prst="rect">
            <a:avLst/>
          </a:prstGeom>
        </p:spPr>
      </p:pic>
      <p:pic>
        <p:nvPicPr>
          <p:cNvPr id="5" name="图片 4" descr="一群人站在屏幕前&#10;&#10;描述已自动生成">
            <a:extLst>
              <a:ext uri="{FF2B5EF4-FFF2-40B4-BE49-F238E27FC236}">
                <a16:creationId xmlns:a16="http://schemas.microsoft.com/office/drawing/2014/main" id="{6726FAEE-B330-F4A8-4705-F137B3364C9B}"/>
              </a:ext>
            </a:extLst>
          </p:cNvPr>
          <p:cNvPicPr>
            <a:picLocks noChangeAspect="1"/>
          </p:cNvPicPr>
          <p:nvPr/>
        </p:nvPicPr>
        <p:blipFill>
          <a:blip r:embed="rId4" cstate="screen"/>
          <a:stretch>
            <a:fillRect/>
          </a:stretch>
        </p:blipFill>
        <p:spPr>
          <a:xfrm>
            <a:off x="7170149" y="2685518"/>
            <a:ext cx="4297422" cy="2628162"/>
          </a:xfrm>
          <a:prstGeom prst="rect">
            <a:avLst/>
          </a:prstGeom>
        </p:spPr>
      </p:pic>
      <p:sp>
        <p:nvSpPr>
          <p:cNvPr id="6" name="TextBox 9">
            <a:extLst>
              <a:ext uri="{FF2B5EF4-FFF2-40B4-BE49-F238E27FC236}">
                <a16:creationId xmlns:a16="http://schemas.microsoft.com/office/drawing/2014/main" id="{31569859-9FA1-2766-0365-111A47F94EAA}"/>
              </a:ext>
            </a:extLst>
          </p:cNvPr>
          <p:cNvSpPr>
            <a:spLocks noChangeArrowheads="1"/>
          </p:cNvSpPr>
          <p:nvPr/>
        </p:nvSpPr>
        <p:spPr bwMode="auto">
          <a:xfrm>
            <a:off x="353730" y="5479342"/>
            <a:ext cx="9392762" cy="67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500" tIns="34273" rIns="68547" bIns="3427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buClr>
                <a:schemeClr val="accent6"/>
              </a:buClr>
            </a:pPr>
            <a:r>
              <a:rPr lang="zh-CN" altLang="en-US" sz="1400" dirty="0">
                <a:latin typeface="微软雅黑" panose="020B0503020204020204" pitchFamily="34" charset="-122"/>
                <a:ea typeface="微软雅黑" panose="020B0503020204020204" pitchFamily="34" charset="-122"/>
              </a:rPr>
              <a:t>一、为确保试评过程中公平公正，第三方</a:t>
            </a:r>
            <a:r>
              <a:rPr lang="zh-CN" altLang="en-US" sz="1400" dirty="0">
                <a:latin typeface="微软雅黑" panose="020B0503020204020204" pitchFamily="34" charset="-122"/>
                <a:ea typeface="微软雅黑" panose="020B0503020204020204" pitchFamily="34" charset="-122"/>
                <a:sym typeface="+mn-lt"/>
              </a:rPr>
              <a:t>所有参评人员每人配备执法记录仪完整记录评估动态现场；</a:t>
            </a:r>
            <a:endParaRPr lang="en-US" altLang="zh-CN" sz="1400" dirty="0">
              <a:latin typeface="微软雅黑" panose="020B0503020204020204" pitchFamily="34" charset="-122"/>
              <a:ea typeface="微软雅黑" panose="020B0503020204020204" pitchFamily="34" charset="-122"/>
            </a:endParaRPr>
          </a:p>
          <a:p>
            <a:pPr algn="just">
              <a:lnSpc>
                <a:spcPct val="150000"/>
              </a:lnSpc>
              <a:buClr>
                <a:schemeClr val="accent6"/>
              </a:buClr>
            </a:pPr>
            <a:r>
              <a:rPr lang="zh-CN" altLang="en-US" sz="1400" dirty="0">
                <a:latin typeface="微软雅黑" panose="020B0503020204020204" pitchFamily="34" charset="-122"/>
                <a:ea typeface="微软雅黑" panose="020B0503020204020204" pitchFamily="34" charset="-122"/>
              </a:rPr>
              <a:t>二、定期对</a:t>
            </a:r>
            <a:r>
              <a:rPr lang="zh-CN" altLang="en-US" sz="1400" dirty="0">
                <a:latin typeface="微软雅黑" panose="020B0503020204020204" pitchFamily="34" charset="-122"/>
                <a:ea typeface="微软雅黑" panose="020B0503020204020204" pitchFamily="34" charset="-122"/>
                <a:sym typeface="+mn-lt"/>
              </a:rPr>
              <a:t>各试评小组执法记录仪录像及过程照片与存档资料进行复盘检查，确保试评估尺度标准统一</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6636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14668" y="1021985"/>
            <a:ext cx="10714178" cy="614770"/>
          </a:xfrm>
          <a:prstGeom prst="rect">
            <a:avLst/>
          </a:prstGeom>
          <a:noFill/>
        </p:spPr>
        <p:txBody>
          <a:bodyPr lIns="91424" tIns="45713" rIns="91424" bIns="45713">
            <a:spAutoFit/>
          </a:bodyPr>
          <a:lstStyle/>
          <a:p>
            <a:pPr marL="342789" indent="-342789">
              <a:lnSpc>
                <a:spcPct val="200000"/>
              </a:lnSpc>
              <a:buFont typeface="Wingdings" panose="05000000000000000000" pitchFamily="2" charset="2"/>
              <a:buChar char="n"/>
              <a:defRPr/>
            </a:pPr>
            <a:r>
              <a:rPr lang="zh-CN" altLang="en-US" sz="1999" dirty="0">
                <a:solidFill>
                  <a:srgbClr val="FF0000"/>
                </a:solidFill>
                <a:latin typeface="微软雅黑" panose="020B0503020204020204" pitchFamily="34" charset="-122"/>
                <a:ea typeface="微软雅黑" panose="020B0503020204020204" pitchFamily="34" charset="-122"/>
              </a:rPr>
              <a:t>对检查过程中违规行为处理措施：</a:t>
            </a:r>
            <a:endParaRPr lang="en-US" altLang="zh-CN" sz="1999" dirty="0">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1041447" y="1792977"/>
          <a:ext cx="9903538" cy="2787794"/>
        </p:xfrm>
        <a:graphic>
          <a:graphicData uri="http://schemas.openxmlformats.org/drawingml/2006/table">
            <a:tbl>
              <a:tblPr>
                <a:tableStyleId>{3C2FFA5D-87B4-456A-9821-1D502468CF0F}</a:tableStyleId>
              </a:tblPr>
              <a:tblGrid>
                <a:gridCol w="7110925">
                  <a:extLst>
                    <a:ext uri="{9D8B030D-6E8A-4147-A177-3AD203B41FA5}">
                      <a16:colId xmlns:a16="http://schemas.microsoft.com/office/drawing/2014/main" val="20000"/>
                    </a:ext>
                  </a:extLst>
                </a:gridCol>
                <a:gridCol w="2792613">
                  <a:extLst>
                    <a:ext uri="{9D8B030D-6E8A-4147-A177-3AD203B41FA5}">
                      <a16:colId xmlns:a16="http://schemas.microsoft.com/office/drawing/2014/main" val="20001"/>
                    </a:ext>
                  </a:extLst>
                </a:gridCol>
              </a:tblGrid>
              <a:tr h="365760">
                <a:tc>
                  <a:txBody>
                    <a:bodyPr/>
                    <a:lstStyle/>
                    <a:p>
                      <a:pPr indent="457200"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被检查方违规情况</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扣减标段综合分值</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extLst>
                  <a:ext uri="{0D108BD9-81ED-4DB2-BD59-A6C34878D82A}">
                    <a16:rowId xmlns:a16="http://schemas.microsoft.com/office/drawing/2014/main" val="10000"/>
                  </a:ext>
                </a:extLst>
              </a:tr>
              <a:tr h="365760">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如赠送礼品、购物卡、现金等情况（不分甲方、监理、施工单位）。</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该次评估结果</a:t>
                      </a:r>
                      <a:r>
                        <a:rPr lang="zh-CN" altLang="en-US" sz="1600" kern="2200" dirty="0">
                          <a:effectLst/>
                          <a:latin typeface="思源黑体" panose="020B0500000000000000" pitchFamily="34" charset="-122"/>
                          <a:ea typeface="思源黑体" panose="020B0500000000000000" pitchFamily="34" charset="-122"/>
                        </a:rPr>
                        <a:t>扣</a:t>
                      </a:r>
                      <a:r>
                        <a:rPr lang="en-US" altLang="zh-CN" sz="1600" kern="2200" dirty="0">
                          <a:effectLst/>
                          <a:latin typeface="思源黑体" panose="020B0500000000000000" pitchFamily="34" charset="-122"/>
                          <a:ea typeface="思源黑体" panose="020B0500000000000000" pitchFamily="34" charset="-122"/>
                        </a:rPr>
                        <a:t>1</a:t>
                      </a:r>
                      <a:r>
                        <a:rPr lang="en-US" sz="1600" kern="2200" dirty="0">
                          <a:effectLst/>
                          <a:latin typeface="思源黑体" panose="020B0500000000000000" pitchFamily="34" charset="-122"/>
                          <a:ea typeface="思源黑体" panose="020B0500000000000000" pitchFamily="34" charset="-122"/>
                        </a:rPr>
                        <a:t>0</a:t>
                      </a:r>
                      <a:r>
                        <a:rPr lang="zh-CN" sz="1600" kern="2200" dirty="0">
                          <a:effectLst/>
                          <a:latin typeface="思源黑体" panose="020B0500000000000000" pitchFamily="34" charset="-122"/>
                          <a:ea typeface="思源黑体" panose="020B0500000000000000" pitchFamily="34" charset="-122"/>
                        </a:rPr>
                        <a:t>分</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extLst>
                  <a:ext uri="{0D108BD9-81ED-4DB2-BD59-A6C34878D82A}">
                    <a16:rowId xmlns:a16="http://schemas.microsoft.com/office/drawing/2014/main" val="10001"/>
                  </a:ext>
                </a:extLst>
              </a:tr>
              <a:tr h="365760">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现场如有规避测区，部分测区不允许评估人员检查的情况下。</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tc>
                  <a:txBody>
                    <a:bodyPr/>
                    <a:lstStyle/>
                    <a:p>
                      <a:pPr algn="l">
                        <a:lnSpc>
                          <a:spcPct val="150000"/>
                        </a:lnSpc>
                        <a:spcAft>
                          <a:spcPts val="0"/>
                        </a:spcAft>
                      </a:pPr>
                      <a:r>
                        <a:rPr lang="zh-CN" altLang="zh-CN" sz="1600" kern="2200" dirty="0">
                          <a:effectLst/>
                          <a:latin typeface="思源黑体" panose="020B0500000000000000" pitchFamily="34" charset="-122"/>
                          <a:ea typeface="思源黑体" panose="020B0500000000000000" pitchFamily="34" charset="-122"/>
                        </a:rPr>
                        <a:t>该次评估结果</a:t>
                      </a:r>
                      <a:r>
                        <a:rPr lang="zh-CN" altLang="en-US" sz="1600" kern="2200" dirty="0">
                          <a:effectLst/>
                          <a:latin typeface="思源黑体" panose="020B0500000000000000" pitchFamily="34" charset="-122"/>
                          <a:ea typeface="思源黑体" panose="020B0500000000000000" pitchFamily="34" charset="-122"/>
                        </a:rPr>
                        <a:t>扣</a:t>
                      </a:r>
                      <a:r>
                        <a:rPr lang="en-US" altLang="zh-CN" sz="1600" kern="2200" dirty="0">
                          <a:effectLst/>
                          <a:latin typeface="思源黑体" panose="020B0500000000000000" pitchFamily="34" charset="-122"/>
                          <a:ea typeface="思源黑体" panose="020B0500000000000000" pitchFamily="34" charset="-122"/>
                        </a:rPr>
                        <a:t>5</a:t>
                      </a:r>
                      <a:r>
                        <a:rPr lang="zh-CN" altLang="zh-CN" sz="1600" kern="2200" dirty="0">
                          <a:effectLst/>
                          <a:latin typeface="思源黑体" panose="020B0500000000000000" pitchFamily="34" charset="-122"/>
                          <a:ea typeface="思源黑体" panose="020B0500000000000000" pitchFamily="34" charset="-122"/>
                        </a:rPr>
                        <a:t>分</a:t>
                      </a:r>
                      <a:endParaRPr lang="zh-CN" altLang="zh-CN" sz="1600" b="1" kern="2200" dirty="0">
                        <a:effectLst/>
                        <a:latin typeface="思源黑体" panose="020B0500000000000000" pitchFamily="34" charset="-122"/>
                        <a:ea typeface="思源黑体" panose="020B0500000000000000" pitchFamily="34" charset="-122"/>
                      </a:endParaRPr>
                    </a:p>
                  </a:txBody>
                  <a:tcPr marL="68571" marR="68571" marT="0" marB="0" anchor="ctr"/>
                </a:tc>
                <a:extLst>
                  <a:ext uri="{0D108BD9-81ED-4DB2-BD59-A6C34878D82A}">
                    <a16:rowId xmlns:a16="http://schemas.microsoft.com/office/drawing/2014/main" val="10002"/>
                  </a:ext>
                </a:extLst>
              </a:tr>
              <a:tr h="479497">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现场进度存在谎报、瞒报情况，经评估组在现场核实。</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集团通报</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extLst>
                  <a:ext uri="{0D108BD9-81ED-4DB2-BD59-A6C34878D82A}">
                    <a16:rowId xmlns:a16="http://schemas.microsoft.com/office/drawing/2014/main" val="10003"/>
                  </a:ext>
                </a:extLst>
              </a:tr>
              <a:tr h="479497">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对检查过程现场阻挠或威胁检查人员，对检查结果拒绝签字；</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集团通报</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extLst>
                  <a:ext uri="{0D108BD9-81ED-4DB2-BD59-A6C34878D82A}">
                    <a16:rowId xmlns:a16="http://schemas.microsoft.com/office/drawing/2014/main" val="10004"/>
                  </a:ext>
                </a:extLst>
              </a:tr>
              <a:tr h="731520">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项目人员在评估人员检查过程中，有妨碍情况，如应提供的仪器半小时内无法提供（该仪器涉及的检查项计</a:t>
                      </a:r>
                      <a:r>
                        <a:rPr lang="en-US" sz="1600" kern="2200" dirty="0">
                          <a:effectLst/>
                          <a:latin typeface="思源黑体" panose="020B0500000000000000" pitchFamily="34" charset="-122"/>
                          <a:ea typeface="思源黑体" panose="020B0500000000000000" pitchFamily="34" charset="-122"/>
                        </a:rPr>
                        <a:t>0</a:t>
                      </a:r>
                      <a:r>
                        <a:rPr lang="zh-CN" sz="1600" kern="2200" dirty="0">
                          <a:effectLst/>
                          <a:latin typeface="思源黑体" panose="020B0500000000000000" pitchFamily="34" charset="-122"/>
                          <a:ea typeface="思源黑体" panose="020B0500000000000000" pitchFamily="34" charset="-122"/>
                        </a:rPr>
                        <a:t>分）等。</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tc>
                  <a:txBody>
                    <a:bodyPr/>
                    <a:lstStyle/>
                    <a:p>
                      <a:pPr algn="l">
                        <a:lnSpc>
                          <a:spcPct val="150000"/>
                        </a:lnSpc>
                        <a:spcAft>
                          <a:spcPts val="0"/>
                        </a:spcAft>
                      </a:pPr>
                      <a:r>
                        <a:rPr lang="zh-CN" sz="1600" kern="2200" dirty="0">
                          <a:effectLst/>
                          <a:latin typeface="思源黑体" panose="020B0500000000000000" pitchFamily="34" charset="-122"/>
                          <a:ea typeface="思源黑体" panose="020B0500000000000000" pitchFamily="34" charset="-122"/>
                        </a:rPr>
                        <a:t>涉及部分检查项不合格</a:t>
                      </a:r>
                      <a:endParaRPr lang="zh-CN" sz="1600" b="1" kern="2200" dirty="0">
                        <a:effectLst/>
                        <a:latin typeface="思源黑体" panose="020B0500000000000000" pitchFamily="34" charset="-122"/>
                        <a:ea typeface="思源黑体" panose="020B0500000000000000" pitchFamily="34" charset="-122"/>
                      </a:endParaRPr>
                    </a:p>
                  </a:txBody>
                  <a:tcPr marL="68571" marR="68571" marT="0" marB="0" anchor="ctr"/>
                </a:tc>
                <a:extLst>
                  <a:ext uri="{0D108BD9-81ED-4DB2-BD59-A6C34878D82A}">
                    <a16:rowId xmlns:a16="http://schemas.microsoft.com/office/drawing/2014/main" val="10005"/>
                  </a:ext>
                </a:extLst>
              </a:tr>
            </a:tbl>
          </a:graphicData>
        </a:graphic>
      </p:graphicFrame>
      <p:sp>
        <p:nvSpPr>
          <p:cNvPr id="13" name="矩形 12"/>
          <p:cNvSpPr/>
          <p:nvPr/>
        </p:nvSpPr>
        <p:spPr>
          <a:xfrm>
            <a:off x="728003" y="4580773"/>
            <a:ext cx="10687509" cy="1670764"/>
          </a:xfrm>
          <a:prstGeom prst="rect">
            <a:avLst/>
          </a:prstGeom>
        </p:spPr>
        <p:txBody>
          <a:bodyPr wrap="none" lIns="91424" tIns="45713" rIns="91424" bIns="45713">
            <a:spAutoFit/>
          </a:bodyPr>
          <a:lstStyle/>
          <a:p>
            <a:pPr marL="342789" indent="-342789">
              <a:lnSpc>
                <a:spcPct val="200000"/>
              </a:lnSpc>
              <a:buFont typeface="Wingdings" panose="05000000000000000000" pitchFamily="2" charset="2"/>
              <a:buChar char="n"/>
              <a:defRPr/>
            </a:pPr>
            <a:r>
              <a:rPr lang="zh-CN" altLang="en-US" dirty="0">
                <a:solidFill>
                  <a:srgbClr val="FF0000"/>
                </a:solidFill>
                <a:latin typeface="微软雅黑" panose="020B0503020204020204" pitchFamily="34" charset="-122"/>
                <a:ea typeface="微软雅黑" panose="020B0503020204020204" pitchFamily="34" charset="-122"/>
              </a:rPr>
              <a:t>第三方评估组将全程佩戴视频记录仪进行录像录音；</a:t>
            </a:r>
            <a:endParaRPr lang="en-US" altLang="zh-CN" dirty="0">
              <a:solidFill>
                <a:srgbClr val="FF0000"/>
              </a:solidFill>
              <a:latin typeface="微软雅黑" panose="020B0503020204020204" pitchFamily="34" charset="-122"/>
              <a:ea typeface="微软雅黑" panose="020B0503020204020204" pitchFamily="34" charset="-122"/>
            </a:endParaRPr>
          </a:p>
          <a:p>
            <a:pPr marL="342789" indent="-342789">
              <a:lnSpc>
                <a:spcPct val="200000"/>
              </a:lnSpc>
              <a:buFont typeface="Wingdings" panose="05000000000000000000" pitchFamily="2" charset="2"/>
              <a:buChar char="n"/>
              <a:defRPr/>
            </a:pPr>
            <a:r>
              <a:rPr lang="zh-CN" altLang="en-US" dirty="0">
                <a:solidFill>
                  <a:srgbClr val="FF0000"/>
                </a:solidFill>
                <a:latin typeface="微软雅黑" panose="020B0503020204020204" pitchFamily="34" charset="-122"/>
                <a:ea typeface="微软雅黑" panose="020B0503020204020204" pitchFamily="34" charset="-122"/>
              </a:rPr>
              <a:t>若出现以上情况，第三方评估组有权对违规项目进行扣分处理，同时上报集团工程成本中心并处理；</a:t>
            </a:r>
            <a:endParaRPr lang="en-US" altLang="zh-CN" dirty="0">
              <a:solidFill>
                <a:srgbClr val="FF0000"/>
              </a:solidFill>
              <a:latin typeface="微软雅黑" panose="020B0503020204020204" pitchFamily="34" charset="-122"/>
              <a:ea typeface="微软雅黑" panose="020B0503020204020204" pitchFamily="34" charset="-122"/>
            </a:endParaRPr>
          </a:p>
          <a:p>
            <a:pPr marL="286080" indent="-286080">
              <a:lnSpc>
                <a:spcPct val="200000"/>
              </a:lnSpc>
              <a:buFont typeface="Wingdings" panose="05000000000000000000" pitchFamily="2" charset="2"/>
              <a:buChar char="n"/>
              <a:defRPr/>
            </a:pPr>
            <a:r>
              <a:rPr lang="zh-CN" altLang="zh-CN" dirty="0">
                <a:solidFill>
                  <a:srgbClr val="FF0000"/>
                </a:solidFill>
                <a:latin typeface="微软雅黑" panose="020B0503020204020204" pitchFamily="34" charset="-122"/>
                <a:ea typeface="微软雅黑" panose="020B0503020204020204" pitchFamily="34" charset="-122"/>
              </a:rPr>
              <a:t>如有其他违反集团廉洁制度的行为，集团工程</a:t>
            </a:r>
            <a:r>
              <a:rPr lang="zh-CN" altLang="en-US" dirty="0">
                <a:solidFill>
                  <a:srgbClr val="FF0000"/>
                </a:solidFill>
                <a:latin typeface="微软雅黑" panose="020B0503020204020204" pitchFamily="34" charset="-122"/>
                <a:ea typeface="微软雅黑" panose="020B0503020204020204" pitchFamily="34" charset="-122"/>
              </a:rPr>
              <a:t>成本</a:t>
            </a:r>
            <a:r>
              <a:rPr lang="zh-CN" altLang="zh-CN" dirty="0">
                <a:solidFill>
                  <a:srgbClr val="FF0000"/>
                </a:solidFill>
                <a:latin typeface="微软雅黑" panose="020B0503020204020204" pitchFamily="34" charset="-122"/>
                <a:ea typeface="微软雅黑" panose="020B0503020204020204" pitchFamily="34" charset="-122"/>
              </a:rPr>
              <a:t>中心将视情节轻重进行处理。</a:t>
            </a:r>
            <a:endParaRPr lang="en-US" altLang="zh-CN" dirty="0">
              <a:solidFill>
                <a:srgbClr val="FF0000"/>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E0394D6E-6CAC-7E2E-5457-4BBFBEA8D9A0}"/>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「廉洁自律事宜告知」</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文本框 89"/>
          <p:cNvSpPr txBox="1"/>
          <p:nvPr/>
        </p:nvSpPr>
        <p:spPr>
          <a:xfrm>
            <a:off x="479466" y="946698"/>
            <a:ext cx="3688847" cy="5547801"/>
          </a:xfrm>
          <a:prstGeom prst="rect">
            <a:avLst/>
          </a:prstGeom>
          <a:noFill/>
        </p:spPr>
        <p:txBody>
          <a:bodyPr wrap="square" rtlCol="0">
            <a:spAutoFit/>
          </a:bodyPr>
          <a:lstStyle/>
          <a:p>
            <a:pPr algn="ctr"/>
            <a:r>
              <a:rPr lang="zh-CN" altLang="en-US" sz="1866" b="1" dirty="0">
                <a:latin typeface="思源黑体" panose="020B0500000000000000" pitchFamily="34" charset="-122"/>
                <a:ea typeface="思源黑体" panose="020B0500000000000000" pitchFamily="34" charset="-122"/>
                <a:sym typeface="+mn-ea"/>
              </a:rPr>
              <a:t>廉洁自律</a:t>
            </a:r>
            <a:r>
              <a:rPr lang="en-US" altLang="zh-CN" sz="1866" b="1" dirty="0">
                <a:solidFill>
                  <a:srgbClr val="FF0000"/>
                </a:solidFill>
                <a:latin typeface="思源黑体" panose="020B0500000000000000" pitchFamily="34" charset="-122"/>
                <a:ea typeface="思源黑体" panose="020B0500000000000000" pitchFamily="34" charset="-122"/>
                <a:sym typeface="+mn-ea"/>
              </a:rPr>
              <a:t>“</a:t>
            </a:r>
            <a:r>
              <a:rPr lang="zh-CN" altLang="en-US" sz="1866" b="1" dirty="0">
                <a:solidFill>
                  <a:srgbClr val="FF0000"/>
                </a:solidFill>
                <a:latin typeface="思源黑体" panose="020B0500000000000000" pitchFamily="34" charset="-122"/>
                <a:ea typeface="思源黑体" panose="020B0500000000000000" pitchFamily="34" charset="-122"/>
                <a:sym typeface="+mn-ea"/>
              </a:rPr>
              <a:t>五项禁令</a:t>
            </a:r>
            <a:r>
              <a:rPr lang="en-US" altLang="zh-CN" sz="1866" b="1" dirty="0">
                <a:solidFill>
                  <a:srgbClr val="FF0000"/>
                </a:solidFill>
                <a:latin typeface="思源黑体" panose="020B0500000000000000" pitchFamily="34" charset="-122"/>
                <a:ea typeface="思源黑体" panose="020B0500000000000000" pitchFamily="34" charset="-122"/>
                <a:sym typeface="+mn-ea"/>
              </a:rPr>
              <a:t>”</a:t>
            </a:r>
          </a:p>
          <a:p>
            <a:endParaRPr lang="en-US" altLang="zh-CN" sz="1866" dirty="0">
              <a:latin typeface="思源黑体" panose="020B0500000000000000" pitchFamily="34" charset="-122"/>
              <a:ea typeface="思源黑体" panose="020B0500000000000000" pitchFamily="34" charset="-122"/>
              <a:sym typeface="+mn-ea"/>
            </a:endParaRPr>
          </a:p>
          <a:p>
            <a:pPr fontAlgn="auto">
              <a:lnSpc>
                <a:spcPct val="150000"/>
              </a:lnSpc>
            </a:pPr>
            <a:r>
              <a:rPr lang="en-US" altLang="zh-CN" sz="1866" dirty="0">
                <a:latin typeface="思源黑体" panose="020B0500000000000000" pitchFamily="34" charset="-122"/>
                <a:ea typeface="思源黑体" panose="020B0500000000000000" pitchFamily="34" charset="-122"/>
                <a:sym typeface="+mn-ea"/>
              </a:rPr>
              <a:t>一、禁止向我司人员赠送任何</a:t>
            </a:r>
            <a:r>
              <a:rPr lang="en-US" altLang="zh-CN" sz="1866" b="1" dirty="0">
                <a:latin typeface="思源黑体" panose="020B0500000000000000" pitchFamily="34" charset="-122"/>
                <a:ea typeface="思源黑体" panose="020B0500000000000000" pitchFamily="34" charset="-122"/>
                <a:sym typeface="+mn-ea"/>
              </a:rPr>
              <a:t>财物</a:t>
            </a:r>
            <a:r>
              <a:rPr lang="en-US" altLang="zh-CN" sz="1866" dirty="0">
                <a:latin typeface="思源黑体" panose="020B0500000000000000" pitchFamily="34" charset="-122"/>
                <a:ea typeface="思源黑体" panose="020B0500000000000000" pitchFamily="34" charset="-122"/>
                <a:sym typeface="+mn-ea"/>
              </a:rPr>
              <a:t>；</a:t>
            </a:r>
          </a:p>
          <a:p>
            <a:pPr fontAlgn="auto">
              <a:lnSpc>
                <a:spcPct val="150000"/>
              </a:lnSpc>
            </a:pPr>
            <a:r>
              <a:rPr lang="en-US" altLang="zh-CN" sz="1866" dirty="0">
                <a:latin typeface="思源黑体" panose="020B0500000000000000" pitchFamily="34" charset="-122"/>
                <a:ea typeface="思源黑体" panose="020B0500000000000000" pitchFamily="34" charset="-122"/>
                <a:sym typeface="+mn-ea"/>
              </a:rPr>
              <a:t>二、禁止邀请我司人员参与任何</a:t>
            </a:r>
            <a:r>
              <a:rPr lang="en-US" altLang="zh-CN" sz="1866" b="1" dirty="0">
                <a:latin typeface="思源黑体" panose="020B0500000000000000" pitchFamily="34" charset="-122"/>
                <a:ea typeface="思源黑体" panose="020B0500000000000000" pitchFamily="34" charset="-122"/>
                <a:sym typeface="+mn-ea"/>
              </a:rPr>
              <a:t>娱乐活动</a:t>
            </a:r>
            <a:r>
              <a:rPr lang="en-US" altLang="zh-CN" sz="1866" dirty="0">
                <a:latin typeface="思源黑体" panose="020B0500000000000000" pitchFamily="34" charset="-122"/>
                <a:ea typeface="思源黑体" panose="020B0500000000000000" pitchFamily="34" charset="-122"/>
                <a:sym typeface="+mn-ea"/>
              </a:rPr>
              <a:t>；</a:t>
            </a:r>
          </a:p>
          <a:p>
            <a:pPr fontAlgn="auto">
              <a:lnSpc>
                <a:spcPct val="150000"/>
              </a:lnSpc>
            </a:pPr>
            <a:r>
              <a:rPr lang="en-US" altLang="zh-CN" sz="1866" dirty="0">
                <a:latin typeface="思源黑体" panose="020B0500000000000000" pitchFamily="34" charset="-122"/>
                <a:ea typeface="思源黑体" panose="020B0500000000000000" pitchFamily="34" charset="-122"/>
                <a:sym typeface="+mn-ea"/>
              </a:rPr>
              <a:t>三、禁止邀请我司人员</a:t>
            </a:r>
            <a:r>
              <a:rPr lang="en-US" altLang="zh-CN" sz="1866" b="1" dirty="0">
                <a:latin typeface="思源黑体" panose="020B0500000000000000" pitchFamily="34" charset="-122"/>
                <a:ea typeface="思源黑体" panose="020B0500000000000000" pitchFamily="34" charset="-122"/>
                <a:sym typeface="+mn-ea"/>
              </a:rPr>
              <a:t>超工作餐标准或外出用餐</a:t>
            </a:r>
            <a:r>
              <a:rPr lang="en-US" altLang="zh-CN" sz="1866" dirty="0">
                <a:latin typeface="思源黑体" panose="020B0500000000000000" pitchFamily="34" charset="-122"/>
                <a:ea typeface="思源黑体" panose="020B0500000000000000" pitchFamily="34" charset="-122"/>
                <a:sym typeface="+mn-ea"/>
              </a:rPr>
              <a:t>；</a:t>
            </a:r>
          </a:p>
          <a:p>
            <a:pPr fontAlgn="auto">
              <a:lnSpc>
                <a:spcPct val="150000"/>
              </a:lnSpc>
            </a:pPr>
            <a:r>
              <a:rPr lang="en-US" altLang="zh-CN" sz="1866" dirty="0">
                <a:latin typeface="思源黑体" panose="020B0500000000000000" pitchFamily="34" charset="-122"/>
                <a:ea typeface="思源黑体" panose="020B0500000000000000" pitchFamily="34" charset="-122"/>
                <a:sym typeface="+mn-ea"/>
              </a:rPr>
              <a:t>四、禁止为我司人员提供</a:t>
            </a:r>
            <a:r>
              <a:rPr lang="en-US" altLang="zh-CN" sz="1866" b="1" dirty="0">
                <a:latin typeface="思源黑体" panose="020B0500000000000000" pitchFamily="34" charset="-122"/>
                <a:ea typeface="思源黑体" panose="020B0500000000000000" pitchFamily="34" charset="-122"/>
                <a:sym typeface="+mn-ea"/>
              </a:rPr>
              <a:t>住宿及交通</a:t>
            </a:r>
            <a:r>
              <a:rPr lang="en-US" altLang="zh-CN" sz="1866" dirty="0">
                <a:latin typeface="思源黑体" panose="020B0500000000000000" pitchFamily="34" charset="-122"/>
                <a:ea typeface="思源黑体" panose="020B0500000000000000" pitchFamily="34" charset="-122"/>
                <a:sym typeface="+mn-ea"/>
              </a:rPr>
              <a:t>安排，但合同约定除外；</a:t>
            </a:r>
          </a:p>
          <a:p>
            <a:pPr fontAlgn="auto">
              <a:lnSpc>
                <a:spcPct val="150000"/>
              </a:lnSpc>
            </a:pPr>
            <a:r>
              <a:rPr lang="en-US" altLang="zh-CN" sz="1866" dirty="0">
                <a:latin typeface="思源黑体" panose="020B0500000000000000" pitchFamily="34" charset="-122"/>
                <a:ea typeface="思源黑体" panose="020B0500000000000000" pitchFamily="34" charset="-122"/>
                <a:sym typeface="+mn-ea"/>
              </a:rPr>
              <a:t>五、禁止与我司人员不当</a:t>
            </a:r>
            <a:r>
              <a:rPr lang="en-US" altLang="zh-CN" sz="1866" b="1" dirty="0">
                <a:latin typeface="思源黑体" panose="020B0500000000000000" pitchFamily="34" charset="-122"/>
                <a:ea typeface="思源黑体" panose="020B0500000000000000" pitchFamily="34" charset="-122"/>
                <a:sym typeface="+mn-ea"/>
              </a:rPr>
              <a:t>私下接触</a:t>
            </a:r>
            <a:r>
              <a:rPr lang="en-US" altLang="zh-CN" sz="1866" dirty="0">
                <a:latin typeface="思源黑体" panose="020B0500000000000000" pitchFamily="34" charset="-122"/>
                <a:ea typeface="思源黑体" panose="020B0500000000000000" pitchFamily="34" charset="-122"/>
                <a:sym typeface="+mn-ea"/>
              </a:rPr>
              <a:t>，但工作原因除外。</a:t>
            </a:r>
          </a:p>
          <a:p>
            <a:endParaRPr lang="en-US" altLang="zh-CN" sz="1866" b="1" dirty="0">
              <a:latin typeface="思源黑体" panose="020B0500000000000000" pitchFamily="34" charset="-122"/>
              <a:ea typeface="思源黑体" panose="020B0500000000000000" pitchFamily="34" charset="-122"/>
              <a:sym typeface="+mn-ea"/>
            </a:endParaRPr>
          </a:p>
          <a:p>
            <a:endParaRPr lang="en-US" altLang="zh-CN" sz="1866" b="1" dirty="0">
              <a:latin typeface="思源黑体" panose="020B0500000000000000" pitchFamily="34" charset="-122"/>
              <a:ea typeface="思源黑体" panose="020B0500000000000000" pitchFamily="34" charset="-122"/>
              <a:sym typeface="+mn-ea"/>
            </a:endParaRPr>
          </a:p>
        </p:txBody>
      </p:sp>
      <p:sp>
        <p:nvSpPr>
          <p:cNvPr id="173" name="矩形 172"/>
          <p:cNvSpPr/>
          <p:nvPr/>
        </p:nvSpPr>
        <p:spPr>
          <a:xfrm>
            <a:off x="355678" y="837512"/>
            <a:ext cx="3870400" cy="5469472"/>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ln w="12700">
                <a:solidFill>
                  <a:schemeClr val="tx1"/>
                </a:solidFill>
              </a:ln>
              <a:latin typeface="思源黑体" panose="020B0500000000000000" pitchFamily="34" charset="-122"/>
              <a:ea typeface="思源黑体" panose="020B0500000000000000" pitchFamily="34" charset="-122"/>
            </a:endParaRPr>
          </a:p>
        </p:txBody>
      </p:sp>
      <p:sp>
        <p:nvSpPr>
          <p:cNvPr id="174" name="矩形 173"/>
          <p:cNvSpPr/>
          <p:nvPr/>
        </p:nvSpPr>
        <p:spPr>
          <a:xfrm>
            <a:off x="4360022" y="837513"/>
            <a:ext cx="7740166" cy="2368454"/>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思源黑体" panose="020B0500000000000000" pitchFamily="34" charset="-122"/>
              <a:ea typeface="思源黑体" panose="020B0500000000000000" pitchFamily="34" charset="-122"/>
            </a:endParaRPr>
          </a:p>
        </p:txBody>
      </p:sp>
      <p:sp>
        <p:nvSpPr>
          <p:cNvPr id="175" name="文本框 174"/>
          <p:cNvSpPr txBox="1"/>
          <p:nvPr/>
        </p:nvSpPr>
        <p:spPr>
          <a:xfrm>
            <a:off x="4400651" y="997482"/>
            <a:ext cx="7788411" cy="2302746"/>
          </a:xfrm>
          <a:prstGeom prst="rect">
            <a:avLst/>
          </a:prstGeom>
          <a:noFill/>
        </p:spPr>
        <p:txBody>
          <a:bodyPr wrap="square" rtlCol="0">
            <a:spAutoFit/>
          </a:bodyPr>
          <a:lstStyle/>
          <a:p>
            <a:r>
              <a:rPr lang="zh-CN" altLang="en-US" sz="2133" b="1" dirty="0">
                <a:latin typeface="思源黑体" panose="020B0500000000000000" pitchFamily="34" charset="-122"/>
                <a:ea typeface="思源黑体" panose="020B0500000000000000" pitchFamily="34" charset="-122"/>
              </a:rPr>
              <a:t>如现场发生行贿行为，我司将采取以下措施：</a:t>
            </a:r>
          </a:p>
          <a:p>
            <a:endParaRPr lang="zh-CN" altLang="en-US" sz="2133" b="1" dirty="0">
              <a:latin typeface="思源黑体" panose="020B0500000000000000" pitchFamily="34" charset="-122"/>
              <a:ea typeface="思源黑体" panose="020B0500000000000000" pitchFamily="34" charset="-122"/>
            </a:endParaRPr>
          </a:p>
          <a:p>
            <a:pPr>
              <a:lnSpc>
                <a:spcPts val="2459"/>
              </a:lnSpc>
            </a:pPr>
            <a:r>
              <a:rPr lang="en-US" altLang="zh-CN" sz="1333" dirty="0">
                <a:latin typeface="思源黑体" panose="020B0500000000000000" pitchFamily="34" charset="-122"/>
                <a:ea typeface="思源黑体" panose="020B0500000000000000" pitchFamily="34" charset="-122"/>
              </a:rPr>
              <a:t>1</a:t>
            </a:r>
            <a:r>
              <a:rPr lang="zh-CN" altLang="en-US" sz="1333" dirty="0">
                <a:latin typeface="思源黑体" panose="020B0500000000000000" pitchFamily="34" charset="-122"/>
                <a:ea typeface="思源黑体" panose="020B0500000000000000" pitchFamily="34" charset="-122"/>
              </a:rPr>
              <a:t>、</a:t>
            </a:r>
            <a:r>
              <a:rPr lang="zh-CN" altLang="en-US" sz="1333" dirty="0">
                <a:solidFill>
                  <a:srgbClr val="FF0000"/>
                </a:solidFill>
                <a:latin typeface="思源黑体" panose="020B0500000000000000" pitchFamily="34" charset="-122"/>
                <a:ea typeface="思源黑体" panose="020B0500000000000000" pitchFamily="34" charset="-122"/>
              </a:rPr>
              <a:t>立即报备</a:t>
            </a:r>
            <a:r>
              <a:rPr lang="zh-CN" altLang="en-US" sz="1333" dirty="0">
                <a:latin typeface="思源黑体" panose="020B0500000000000000" pitchFamily="34" charset="-122"/>
                <a:ea typeface="思源黑体" panose="020B0500000000000000" pitchFamily="34" charset="-122"/>
              </a:rPr>
              <a:t>至我司总部及客户集团</a:t>
            </a:r>
            <a:r>
              <a:rPr lang="en-US" altLang="zh-CN" sz="1333" dirty="0">
                <a:latin typeface="思源黑体" panose="020B0500000000000000" pitchFamily="34" charset="-122"/>
                <a:ea typeface="思源黑体" panose="020B0500000000000000" pitchFamily="34" charset="-122"/>
              </a:rPr>
              <a:t>/</a:t>
            </a:r>
            <a:r>
              <a:rPr lang="zh-CN" altLang="en-US" sz="1333" dirty="0">
                <a:latin typeface="思源黑体" panose="020B0500000000000000" pitchFamily="34" charset="-122"/>
                <a:ea typeface="思源黑体" panose="020B0500000000000000" pitchFamily="34" charset="-122"/>
              </a:rPr>
              <a:t>公司</a:t>
            </a:r>
            <a:r>
              <a:rPr lang="en-US" altLang="zh-CN" sz="1333" dirty="0">
                <a:latin typeface="思源黑体" panose="020B0500000000000000" pitchFamily="34" charset="-122"/>
                <a:ea typeface="思源黑体" panose="020B0500000000000000" pitchFamily="34" charset="-122"/>
              </a:rPr>
              <a:t>/</a:t>
            </a:r>
            <a:r>
              <a:rPr lang="zh-CN" altLang="en-US" sz="1333" dirty="0">
                <a:latin typeface="思源黑体" panose="020B0500000000000000" pitchFamily="34" charset="-122"/>
                <a:ea typeface="思源黑体" panose="020B0500000000000000" pitchFamily="34" charset="-122"/>
              </a:rPr>
              <a:t>单位；</a:t>
            </a:r>
          </a:p>
          <a:p>
            <a:pPr>
              <a:lnSpc>
                <a:spcPts val="2459"/>
              </a:lnSpc>
            </a:pPr>
            <a:r>
              <a:rPr lang="en-US" altLang="zh-CN" sz="1333" dirty="0">
                <a:latin typeface="思源黑体" panose="020B0500000000000000" pitchFamily="34" charset="-122"/>
                <a:ea typeface="思源黑体" panose="020B0500000000000000" pitchFamily="34" charset="-122"/>
              </a:rPr>
              <a:t>2</a:t>
            </a:r>
            <a:r>
              <a:rPr lang="zh-CN" altLang="en-US" sz="1333" dirty="0">
                <a:latin typeface="思源黑体" panose="020B0500000000000000" pitchFamily="34" charset="-122"/>
                <a:ea typeface="思源黑体" panose="020B0500000000000000" pitchFamily="34" charset="-122"/>
              </a:rPr>
              <a:t>、评估人员将</a:t>
            </a:r>
            <a:r>
              <a:rPr lang="zh-CN" altLang="en-US" sz="1333" dirty="0">
                <a:solidFill>
                  <a:srgbClr val="FF0000"/>
                </a:solidFill>
                <a:latin typeface="思源黑体" panose="020B0500000000000000" pitchFamily="34" charset="-122"/>
                <a:ea typeface="思源黑体" panose="020B0500000000000000" pitchFamily="34" charset="-122"/>
              </a:rPr>
              <a:t>当场清点</a:t>
            </a:r>
            <a:r>
              <a:rPr lang="zh-CN" altLang="en-US" sz="1333" dirty="0">
                <a:latin typeface="思源黑体" panose="020B0500000000000000" pitchFamily="34" charset="-122"/>
                <a:ea typeface="思源黑体" panose="020B0500000000000000" pitchFamily="34" charset="-122"/>
              </a:rPr>
              <a:t>行贿金额并在</a:t>
            </a:r>
            <a:r>
              <a:rPr lang="zh-CN" altLang="en-US" sz="1333" b="1" dirty="0">
                <a:latin typeface="思源黑体" panose="020B0500000000000000" pitchFamily="34" charset="-122"/>
                <a:ea typeface="思源黑体" panose="020B0500000000000000" pitchFamily="34" charset="-122"/>
              </a:rPr>
              <a:t>总结会中</a:t>
            </a:r>
            <a:r>
              <a:rPr lang="zh-CN" altLang="en-US" sz="1333" dirty="0">
                <a:solidFill>
                  <a:srgbClr val="FF0000"/>
                </a:solidFill>
                <a:latin typeface="思源黑体" panose="020B0500000000000000" pitchFamily="34" charset="-122"/>
                <a:ea typeface="思源黑体" panose="020B0500000000000000" pitchFamily="34" charset="-122"/>
              </a:rPr>
              <a:t>当众退还至</a:t>
            </a:r>
            <a:r>
              <a:rPr lang="zh-CN" altLang="en-US" sz="1333" dirty="0">
                <a:latin typeface="思源黑体" panose="020B0500000000000000" pitchFamily="34" charset="-122"/>
                <a:ea typeface="思源黑体" panose="020B0500000000000000" pitchFamily="34" charset="-122"/>
              </a:rPr>
              <a:t>甲方工作人员，过程拍照</a:t>
            </a:r>
            <a:r>
              <a:rPr lang="zh-CN" altLang="en-US" sz="1333" dirty="0">
                <a:solidFill>
                  <a:srgbClr val="FF0000"/>
                </a:solidFill>
                <a:latin typeface="思源黑体" panose="020B0500000000000000" pitchFamily="34" charset="-122"/>
                <a:ea typeface="思源黑体" panose="020B0500000000000000" pitchFamily="34" charset="-122"/>
              </a:rPr>
              <a:t>录制视频；</a:t>
            </a:r>
            <a:endParaRPr lang="zh-CN" altLang="en-US" sz="1333" dirty="0">
              <a:latin typeface="思源黑体" panose="020B0500000000000000" pitchFamily="34" charset="-122"/>
              <a:ea typeface="思源黑体" panose="020B0500000000000000" pitchFamily="34" charset="-122"/>
            </a:endParaRPr>
          </a:p>
          <a:p>
            <a:pPr>
              <a:lnSpc>
                <a:spcPts val="2459"/>
              </a:lnSpc>
            </a:pPr>
            <a:r>
              <a:rPr lang="en-US" altLang="zh-CN" sz="1333" dirty="0">
                <a:latin typeface="思源黑体" panose="020B0500000000000000" pitchFamily="34" charset="-122"/>
                <a:ea typeface="思源黑体" panose="020B0500000000000000" pitchFamily="34" charset="-122"/>
              </a:rPr>
              <a:t>3</a:t>
            </a:r>
            <a:r>
              <a:rPr lang="zh-CN" altLang="en-US" sz="1333" dirty="0">
                <a:latin typeface="思源黑体" panose="020B0500000000000000" pitchFamily="34" charset="-122"/>
                <a:ea typeface="思源黑体" panose="020B0500000000000000" pitchFamily="34" charset="-122"/>
              </a:rPr>
              <a:t>、行贿事件处理：（</a:t>
            </a:r>
            <a:r>
              <a:rPr lang="en-US" altLang="zh-CN" sz="1333" dirty="0">
                <a:latin typeface="思源黑体" panose="020B0500000000000000" pitchFamily="34" charset="-122"/>
                <a:ea typeface="思源黑体" panose="020B0500000000000000" pitchFamily="34" charset="-122"/>
              </a:rPr>
              <a:t>1</a:t>
            </a:r>
            <a:r>
              <a:rPr lang="zh-CN" altLang="en-US" sz="1333" dirty="0">
                <a:latin typeface="思源黑体" panose="020B0500000000000000" pitchFamily="34" charset="-122"/>
                <a:ea typeface="思源黑体" panose="020B0500000000000000" pitchFamily="34" charset="-122"/>
              </a:rPr>
              <a:t>）建议客户</a:t>
            </a:r>
            <a:r>
              <a:rPr lang="zh-CN" altLang="en-US" sz="1333" dirty="0">
                <a:solidFill>
                  <a:srgbClr val="FF0000"/>
                </a:solidFill>
                <a:latin typeface="思源黑体" panose="020B0500000000000000" pitchFamily="34" charset="-122"/>
                <a:ea typeface="思源黑体" panose="020B0500000000000000" pitchFamily="34" charset="-122"/>
              </a:rPr>
              <a:t>严肃处理</a:t>
            </a:r>
            <a:r>
              <a:rPr lang="zh-CN" altLang="en-US" sz="1333" dirty="0">
                <a:latin typeface="思源黑体" panose="020B0500000000000000" pitchFamily="34" charset="-122"/>
                <a:ea typeface="思源黑体" panose="020B0500000000000000" pitchFamily="34" charset="-122"/>
              </a:rPr>
              <a:t>；（</a:t>
            </a:r>
            <a:r>
              <a:rPr lang="en-US" altLang="zh-CN" sz="1333" dirty="0">
                <a:latin typeface="思源黑体" panose="020B0500000000000000" pitchFamily="34" charset="-122"/>
                <a:ea typeface="思源黑体" panose="020B0500000000000000" pitchFamily="34" charset="-122"/>
              </a:rPr>
              <a:t>2</a:t>
            </a:r>
            <a:r>
              <a:rPr lang="zh-CN" altLang="en-US" sz="1333" dirty="0">
                <a:latin typeface="思源黑体" panose="020B0500000000000000" pitchFamily="34" charset="-122"/>
                <a:ea typeface="思源黑体" panose="020B0500000000000000" pitchFamily="34" charset="-122"/>
              </a:rPr>
              <a:t>）依照公司内部要求向行贿单位总部</a:t>
            </a:r>
            <a:r>
              <a:rPr lang="zh-CN" altLang="en-US" sz="1333" dirty="0">
                <a:solidFill>
                  <a:srgbClr val="FF0000"/>
                </a:solidFill>
                <a:latin typeface="思源黑体" panose="020B0500000000000000" pitchFamily="34" charset="-122"/>
                <a:ea typeface="思源黑体" panose="020B0500000000000000" pitchFamily="34" charset="-122"/>
              </a:rPr>
              <a:t>发送警示函。</a:t>
            </a:r>
          </a:p>
          <a:p>
            <a:pPr>
              <a:lnSpc>
                <a:spcPts val="2459"/>
              </a:lnSpc>
            </a:pPr>
            <a:r>
              <a:rPr lang="zh-CN" altLang="en-US" sz="1333" b="1" dirty="0">
                <a:solidFill>
                  <a:srgbClr val="FF0000"/>
                </a:solidFill>
                <a:latin typeface="思源黑体" panose="020B0500000000000000" pitchFamily="34" charset="-122"/>
                <a:ea typeface="思源黑体" panose="020B0500000000000000" pitchFamily="34" charset="-122"/>
                <a:sym typeface="+mn-ea"/>
              </a:rPr>
              <a:t>举报投诉：</a:t>
            </a:r>
            <a:r>
              <a:rPr lang="zh-CN" altLang="en-US" sz="1333" dirty="0">
                <a:latin typeface="思源黑体" panose="020B0500000000000000" pitchFamily="34" charset="-122"/>
                <a:ea typeface="思源黑体" panose="020B0500000000000000" pitchFamily="34" charset="-122"/>
                <a:sym typeface="+mn-ea"/>
              </a:rPr>
              <a:t>电话：</a:t>
            </a:r>
            <a:r>
              <a:rPr lang="zh-CN" altLang="en-US" sz="1333" b="1" dirty="0">
                <a:latin typeface="思源黑体" panose="020B0500000000000000" pitchFamily="34" charset="-122"/>
                <a:ea typeface="思源黑体" panose="020B0500000000000000" pitchFamily="34" charset="-122"/>
                <a:sym typeface="+mn-ea"/>
              </a:rPr>
              <a:t>0755-23603533 ；18123687685</a:t>
            </a:r>
            <a:r>
              <a:rPr lang="zh-CN" altLang="en-US" sz="1333" dirty="0">
                <a:latin typeface="思源黑体" panose="020B0500000000000000" pitchFamily="34" charset="-122"/>
                <a:ea typeface="思源黑体" panose="020B0500000000000000" pitchFamily="34" charset="-122"/>
                <a:sym typeface="+mn-ea"/>
              </a:rPr>
              <a:t> ；邮箱：</a:t>
            </a:r>
            <a:r>
              <a:rPr lang="zh-CN" altLang="en-US" sz="1333" b="1" dirty="0">
                <a:latin typeface="思源黑体" panose="020B0500000000000000" pitchFamily="34" charset="-122"/>
                <a:ea typeface="思源黑体" panose="020B0500000000000000" pitchFamily="34" charset="-122"/>
                <a:sym typeface="+mn-ea"/>
              </a:rPr>
              <a:t>sjjcb@szridge.com </a:t>
            </a:r>
            <a:endParaRPr lang="zh-CN" altLang="en-US" sz="1333" b="1" dirty="0">
              <a:latin typeface="思源黑体" panose="020B0500000000000000" pitchFamily="34" charset="-122"/>
              <a:ea typeface="思源黑体" panose="020B0500000000000000" pitchFamily="34" charset="-122"/>
            </a:endParaRPr>
          </a:p>
          <a:p>
            <a:pPr>
              <a:lnSpc>
                <a:spcPts val="2359"/>
              </a:lnSpc>
            </a:pPr>
            <a:endParaRPr lang="zh-CN" altLang="en-US" sz="1333" b="1" dirty="0">
              <a:latin typeface="思源黑体" panose="020B0500000000000000" pitchFamily="34" charset="-122"/>
              <a:ea typeface="思源黑体" panose="020B0500000000000000" pitchFamily="34" charset="-122"/>
            </a:endParaRPr>
          </a:p>
        </p:txBody>
      </p:sp>
      <p:pic>
        <p:nvPicPr>
          <p:cNvPr id="176" name="图片 175"/>
          <p:cNvPicPr>
            <a:picLocks noChangeAspect="1"/>
          </p:cNvPicPr>
          <p:nvPr/>
        </p:nvPicPr>
        <p:blipFill>
          <a:blip r:embed="rId2"/>
          <a:stretch>
            <a:fillRect/>
          </a:stretch>
        </p:blipFill>
        <p:spPr>
          <a:xfrm>
            <a:off x="4400650" y="3496707"/>
            <a:ext cx="3807555" cy="2387498"/>
          </a:xfrm>
          <a:prstGeom prst="rect">
            <a:avLst/>
          </a:prstGeom>
          <a:effectLst>
            <a:outerShdw blurRad="63500" sx="102000" sy="102000" algn="ctr" rotWithShape="0">
              <a:prstClr val="black">
                <a:alpha val="40000"/>
              </a:prstClr>
            </a:outerShdw>
          </a:effectLst>
        </p:spPr>
      </p:pic>
      <p:sp>
        <p:nvSpPr>
          <p:cNvPr id="177" name="文本框 176"/>
          <p:cNvSpPr txBox="1"/>
          <p:nvPr/>
        </p:nvSpPr>
        <p:spPr>
          <a:xfrm>
            <a:off x="4413346" y="6001009"/>
            <a:ext cx="3723126" cy="307777"/>
          </a:xfrm>
          <a:prstGeom prst="rect">
            <a:avLst/>
          </a:prstGeom>
          <a:noFill/>
        </p:spPr>
        <p:txBody>
          <a:bodyPr wrap="square" rtlCol="0">
            <a:spAutoFit/>
          </a:bodyPr>
          <a:lstStyle/>
          <a:p>
            <a:pPr algn="ctr"/>
            <a:r>
              <a:rPr lang="zh-CN" altLang="en-US" sz="1400" b="1" dirty="0">
                <a:latin typeface="思源黑体" panose="020B0500000000000000" pitchFamily="34" charset="-122"/>
                <a:ea typeface="思源黑体" panose="020B0500000000000000" pitchFamily="34" charset="-122"/>
              </a:rPr>
              <a:t>客户对行贿单位处理文件示例</a:t>
            </a:r>
          </a:p>
        </p:txBody>
      </p:sp>
      <p:pic>
        <p:nvPicPr>
          <p:cNvPr id="178" name="图片 177"/>
          <p:cNvPicPr>
            <a:picLocks noChangeAspect="1"/>
          </p:cNvPicPr>
          <p:nvPr/>
        </p:nvPicPr>
        <p:blipFill>
          <a:blip r:embed="rId3"/>
          <a:stretch>
            <a:fillRect/>
          </a:stretch>
        </p:blipFill>
        <p:spPr>
          <a:xfrm>
            <a:off x="8382776" y="3548761"/>
            <a:ext cx="3683134" cy="2342428"/>
          </a:xfrm>
          <a:prstGeom prst="rect">
            <a:avLst/>
          </a:prstGeom>
          <a:effectLst>
            <a:outerShdw blurRad="63500" sx="102000" sy="102000" algn="ctr" rotWithShape="0">
              <a:prstClr val="black">
                <a:alpha val="40000"/>
              </a:prstClr>
            </a:outerShdw>
          </a:effectLst>
        </p:spPr>
      </p:pic>
      <p:sp>
        <p:nvSpPr>
          <p:cNvPr id="179" name="文本框 178"/>
          <p:cNvSpPr txBox="1"/>
          <p:nvPr/>
        </p:nvSpPr>
        <p:spPr>
          <a:xfrm>
            <a:off x="8179004" y="6000374"/>
            <a:ext cx="3723126" cy="307777"/>
          </a:xfrm>
          <a:prstGeom prst="rect">
            <a:avLst/>
          </a:prstGeom>
          <a:noFill/>
        </p:spPr>
        <p:txBody>
          <a:bodyPr wrap="square" rtlCol="0">
            <a:spAutoFit/>
          </a:bodyPr>
          <a:lstStyle/>
          <a:p>
            <a:pPr algn="ctr"/>
            <a:r>
              <a:rPr lang="zh-CN" altLang="en-US" sz="1400" b="1" dirty="0">
                <a:latin typeface="思源黑体" panose="020B0500000000000000" pitchFamily="34" charset="-122"/>
                <a:ea typeface="思源黑体" panose="020B0500000000000000" pitchFamily="34" charset="-122"/>
              </a:rPr>
              <a:t>行贿单位针对警示函复函</a:t>
            </a:r>
            <a:endParaRPr lang="zh-CN" altLang="en-US" sz="1200" dirty="0">
              <a:latin typeface="思源黑体" panose="020B0500000000000000" pitchFamily="34" charset="-122"/>
              <a:ea typeface="思源黑体" panose="020B0500000000000000" pitchFamily="34" charset="-122"/>
            </a:endParaRPr>
          </a:p>
        </p:txBody>
      </p:sp>
      <p:sp>
        <p:nvSpPr>
          <p:cNvPr id="2" name="文本框 1">
            <a:extLst>
              <a:ext uri="{FF2B5EF4-FFF2-40B4-BE49-F238E27FC236}">
                <a16:creationId xmlns:a16="http://schemas.microsoft.com/office/drawing/2014/main" id="{D87AF7DE-A10C-A7D4-1E20-434F190204CF}"/>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「廉洁自律事宜告知」</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136192" y="978715"/>
            <a:ext cx="3070120" cy="422656"/>
          </a:xfrm>
          <a:prstGeom prst="rect">
            <a:avLst/>
          </a:prstGeom>
          <a:solidFill>
            <a:srgbClr val="DB2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66" b="1" dirty="0">
                <a:latin typeface="思源黑体" panose="020B0500000000000000" pitchFamily="34" charset="-122"/>
                <a:ea typeface="思源黑体" panose="020B0500000000000000" pitchFamily="34" charset="-122"/>
              </a:rPr>
              <a:t> </a:t>
            </a:r>
            <a:r>
              <a:rPr lang="zh-CN" altLang="en-US" sz="1866" b="1" dirty="0">
                <a:latin typeface="思源黑体" panose="020B0500000000000000" pitchFamily="34" charset="-122"/>
                <a:ea typeface="思源黑体" panose="020B0500000000000000" pitchFamily="34" charset="-122"/>
              </a:rPr>
              <a:t>投诉邮箱</a:t>
            </a:r>
          </a:p>
        </p:txBody>
      </p:sp>
      <p:sp>
        <p:nvSpPr>
          <p:cNvPr id="13" name="矩形 12"/>
          <p:cNvSpPr/>
          <p:nvPr/>
        </p:nvSpPr>
        <p:spPr>
          <a:xfrm>
            <a:off x="5136191" y="4734003"/>
            <a:ext cx="3106840" cy="422656"/>
          </a:xfrm>
          <a:prstGeom prst="rect">
            <a:avLst/>
          </a:prstGeom>
          <a:solidFill>
            <a:srgbClr val="DB2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6" b="1" dirty="0">
                <a:latin typeface="思源黑体" panose="020B0500000000000000" pitchFamily="34" charset="-122"/>
                <a:ea typeface="思源黑体" panose="020B0500000000000000" pitchFamily="34" charset="-122"/>
              </a:rPr>
              <a:t>投诉电话</a:t>
            </a:r>
          </a:p>
        </p:txBody>
      </p:sp>
      <p:sp>
        <p:nvSpPr>
          <p:cNvPr id="14" name="矩形 13"/>
          <p:cNvSpPr/>
          <p:nvPr/>
        </p:nvSpPr>
        <p:spPr>
          <a:xfrm>
            <a:off x="5136191" y="2181247"/>
            <a:ext cx="3070122" cy="1764394"/>
          </a:xfrm>
          <a:prstGeom prst="rect">
            <a:avLst/>
          </a:prstGeom>
        </p:spPr>
        <p:txBody>
          <a:bodyPr wrap="square">
            <a:spAutoFit/>
          </a:bodyPr>
          <a:lstStyle/>
          <a:p>
            <a:pPr>
              <a:lnSpc>
                <a:spcPct val="150000"/>
              </a:lnSpc>
            </a:pPr>
            <a:r>
              <a:rPr lang="en-US" altLang="zh-CN" sz="1866" dirty="0">
                <a:latin typeface="思源黑体" panose="020B0500000000000000" pitchFamily="34" charset="-122"/>
                <a:ea typeface="思源黑体" panose="020B0500000000000000" pitchFamily="34" charset="-122"/>
              </a:rPr>
              <a:t>"</a:t>
            </a:r>
            <a:r>
              <a:rPr lang="zh-CN" altLang="en-US" sz="1866" dirty="0">
                <a:latin typeface="思源黑体" panose="020B0500000000000000" pitchFamily="34" charset="-122"/>
                <a:ea typeface="思源黑体" panose="020B0500000000000000" pitchFamily="34" charset="-122"/>
              </a:rPr>
              <a:t>审计监察部</a:t>
            </a:r>
            <a:r>
              <a:rPr lang="en-US" altLang="zh-CN" sz="1866" dirty="0">
                <a:latin typeface="思源黑体" panose="020B0500000000000000" pitchFamily="34" charset="-122"/>
                <a:ea typeface="思源黑体" panose="020B0500000000000000" pitchFamily="34" charset="-122"/>
              </a:rPr>
              <a:t>"&lt;sjjcb@szridge.com&gt;;</a:t>
            </a:r>
          </a:p>
          <a:p>
            <a:pPr>
              <a:lnSpc>
                <a:spcPct val="150000"/>
              </a:lnSpc>
            </a:pPr>
            <a:r>
              <a:rPr lang="en-US" altLang="zh-CN" sz="1866" dirty="0">
                <a:solidFill>
                  <a:srgbClr val="4D4948"/>
                </a:solidFill>
                <a:latin typeface="思源黑体" panose="020B0500000000000000" pitchFamily="34" charset="-122"/>
                <a:ea typeface="思源黑体" panose="020B0500000000000000" pitchFamily="34" charset="-122"/>
              </a:rPr>
              <a:t>"</a:t>
            </a:r>
            <a:r>
              <a:rPr lang="zh-CN" altLang="en-US" sz="1866" dirty="0">
                <a:solidFill>
                  <a:srgbClr val="4D4948"/>
                </a:solidFill>
                <a:latin typeface="思源黑体" panose="020B0500000000000000" pitchFamily="34" charset="-122"/>
                <a:ea typeface="思源黑体" panose="020B0500000000000000" pitchFamily="34" charset="-122"/>
              </a:rPr>
              <a:t>瑞捷服务监督平台</a:t>
            </a:r>
            <a:r>
              <a:rPr lang="en-US" altLang="zh-CN" sz="1866" dirty="0">
                <a:solidFill>
                  <a:srgbClr val="4D4948"/>
                </a:solidFill>
                <a:latin typeface="思源黑体" panose="020B0500000000000000" pitchFamily="34" charset="-122"/>
                <a:ea typeface="思源黑体" panose="020B0500000000000000" pitchFamily="34" charset="-122"/>
              </a:rPr>
              <a:t>"&lt;rjjbpt@szridge.com&gt;;</a:t>
            </a:r>
          </a:p>
        </p:txBody>
      </p:sp>
      <p:sp>
        <p:nvSpPr>
          <p:cNvPr id="15" name="矩形 14"/>
          <p:cNvSpPr/>
          <p:nvPr/>
        </p:nvSpPr>
        <p:spPr>
          <a:xfrm>
            <a:off x="5155522" y="5334698"/>
            <a:ext cx="3070120" cy="379463"/>
          </a:xfrm>
          <a:prstGeom prst="rect">
            <a:avLst/>
          </a:prstGeom>
        </p:spPr>
        <p:txBody>
          <a:bodyPr wrap="square">
            <a:spAutoFit/>
          </a:bodyPr>
          <a:lstStyle/>
          <a:p>
            <a:pPr algn="ctr"/>
            <a:r>
              <a:rPr lang="en-US" altLang="zh-CN" sz="1866" dirty="0">
                <a:latin typeface="思源黑体" panose="020B0500000000000000" pitchFamily="34" charset="-122"/>
                <a:ea typeface="思源黑体" panose="020B0500000000000000" pitchFamily="34" charset="-122"/>
              </a:rPr>
              <a:t>0755-23603533</a:t>
            </a:r>
            <a:endParaRPr lang="en-US" altLang="zh-CN" sz="1866" dirty="0">
              <a:solidFill>
                <a:srgbClr val="4D4948"/>
              </a:solidFill>
              <a:latin typeface="思源黑体" panose="020B0500000000000000" pitchFamily="34" charset="-122"/>
              <a:ea typeface="思源黑体" panose="020B0500000000000000" pitchFamily="34" charset="-122"/>
            </a:endParaRPr>
          </a:p>
        </p:txBody>
      </p:sp>
      <p:pic>
        <p:nvPicPr>
          <p:cNvPr id="16" name="图片 15"/>
          <p:cNvPicPr>
            <a:picLocks noChangeAspect="1"/>
          </p:cNvPicPr>
          <p:nvPr/>
        </p:nvPicPr>
        <p:blipFill rotWithShape="1">
          <a:blip r:embed="rId2"/>
          <a:srcRect b="12435"/>
          <a:stretch>
            <a:fillRect/>
          </a:stretch>
        </p:blipFill>
        <p:spPr>
          <a:xfrm>
            <a:off x="8647955" y="978716"/>
            <a:ext cx="2831689" cy="2792835"/>
          </a:xfrm>
          <a:prstGeom prst="rect">
            <a:avLst/>
          </a:prstGeom>
        </p:spPr>
      </p:pic>
      <p:sp>
        <p:nvSpPr>
          <p:cNvPr id="17" name="文本框 16"/>
          <p:cNvSpPr txBox="1"/>
          <p:nvPr/>
        </p:nvSpPr>
        <p:spPr>
          <a:xfrm>
            <a:off x="8647955" y="4459248"/>
            <a:ext cx="2831689" cy="666593"/>
          </a:xfrm>
          <a:prstGeom prst="rect">
            <a:avLst/>
          </a:prstGeom>
          <a:noFill/>
        </p:spPr>
        <p:txBody>
          <a:bodyPr wrap="square" rtlCol="0">
            <a:spAutoFit/>
          </a:bodyPr>
          <a:lstStyle/>
          <a:p>
            <a:pPr algn="ctr"/>
            <a:r>
              <a:rPr lang="zh-CN" altLang="en-US" sz="1866" dirty="0">
                <a:solidFill>
                  <a:schemeClr val="tx1">
                    <a:lumMod val="75000"/>
                    <a:lumOff val="25000"/>
                  </a:schemeClr>
                </a:solidFill>
                <a:latin typeface="思源黑体" panose="020B0500000000000000" pitchFamily="34" charset="-122"/>
                <a:ea typeface="思源黑体" panose="020B0500000000000000" pitchFamily="34" charset="-122"/>
              </a:rPr>
              <a:t>请关注“</a:t>
            </a:r>
            <a:r>
              <a:rPr lang="zh-CN" altLang="en-US" sz="1866" b="1" dirty="0">
                <a:solidFill>
                  <a:schemeClr val="tx1">
                    <a:lumMod val="75000"/>
                    <a:lumOff val="25000"/>
                  </a:schemeClr>
                </a:solidFill>
                <a:latin typeface="思源黑体" panose="020B0500000000000000" pitchFamily="34" charset="-122"/>
                <a:ea typeface="思源黑体" panose="020B0500000000000000" pitchFamily="34" charset="-122"/>
              </a:rPr>
              <a:t>瑞捷服务监督平台</a:t>
            </a:r>
            <a:r>
              <a:rPr lang="zh-CN" altLang="en-US" sz="1866" dirty="0">
                <a:solidFill>
                  <a:schemeClr val="tx1">
                    <a:lumMod val="75000"/>
                    <a:lumOff val="25000"/>
                  </a:schemeClr>
                </a:solidFill>
                <a:latin typeface="思源黑体" panose="020B0500000000000000" pitchFamily="34" charset="-122"/>
                <a:ea typeface="思源黑体" panose="020B0500000000000000" pitchFamily="34" charset="-122"/>
              </a:rPr>
              <a:t>”公众号</a:t>
            </a:r>
          </a:p>
        </p:txBody>
      </p:sp>
      <p:pic>
        <p:nvPicPr>
          <p:cNvPr id="18" name="图片 17"/>
          <p:cNvPicPr>
            <a:picLocks noChangeAspect="1"/>
          </p:cNvPicPr>
          <p:nvPr/>
        </p:nvPicPr>
        <p:blipFill>
          <a:blip r:embed="rId3"/>
          <a:stretch>
            <a:fillRect/>
          </a:stretch>
        </p:blipFill>
        <p:spPr>
          <a:xfrm>
            <a:off x="529099" y="1001739"/>
            <a:ext cx="4299969" cy="4900034"/>
          </a:xfrm>
          <a:prstGeom prst="rect">
            <a:avLst/>
          </a:prstGeom>
        </p:spPr>
      </p:pic>
      <p:sp>
        <p:nvSpPr>
          <p:cNvPr id="2" name="文本框 1">
            <a:extLst>
              <a:ext uri="{FF2B5EF4-FFF2-40B4-BE49-F238E27FC236}">
                <a16:creationId xmlns:a16="http://schemas.microsoft.com/office/drawing/2014/main" id="{9D15DB00-7EC4-ED49-9295-AA7FFD841128}"/>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「廉洁自律事宜告知」</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5155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文本框 86">
            <a:extLst>
              <a:ext uri="{FF2B5EF4-FFF2-40B4-BE49-F238E27FC236}">
                <a16:creationId xmlns:a16="http://schemas.microsoft.com/office/drawing/2014/main" id="{6831D88B-E5EE-5A0E-3CC2-E58CFF50C10A}"/>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年评估体系介绍」评估目的</a:t>
            </a:r>
          </a:p>
        </p:txBody>
      </p:sp>
      <p:sp>
        <p:nvSpPr>
          <p:cNvPr id="3" name="矩形 2">
            <a:extLst>
              <a:ext uri="{FF2B5EF4-FFF2-40B4-BE49-F238E27FC236}">
                <a16:creationId xmlns:a16="http://schemas.microsoft.com/office/drawing/2014/main" id="{057C211D-E748-26D5-E403-04F8CD5530BC}"/>
              </a:ext>
            </a:extLst>
          </p:cNvPr>
          <p:cNvSpPr/>
          <p:nvPr/>
        </p:nvSpPr>
        <p:spPr>
          <a:xfrm>
            <a:off x="156000" y="4183946"/>
            <a:ext cx="11880000" cy="2104075"/>
          </a:xfrm>
          <a:prstGeom prst="rect">
            <a:avLst/>
          </a:prstGeom>
          <a:noFill/>
          <a:ln>
            <a:solidFill>
              <a:srgbClr val="FF0000"/>
            </a:solidFill>
          </a:ln>
          <a:effectLst>
            <a:glow rad="228600">
              <a:schemeClr val="accent3">
                <a:satMod val="175000"/>
                <a:alpha val="40000"/>
              </a:schemeClr>
            </a:glow>
            <a:reflection blurRad="6350" stA="50000" endA="300" endPos="55500" dist="50800" dir="5400000" sy="-100000" algn="bl" rotWithShape="0"/>
            <a:softEdge rad="63500"/>
          </a:effectLst>
          <a:scene3d>
            <a:camera prst="obliqueTopRight"/>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pic>
        <p:nvPicPr>
          <p:cNvPr id="4" name="图片 3">
            <a:extLst>
              <a:ext uri="{FF2B5EF4-FFF2-40B4-BE49-F238E27FC236}">
                <a16:creationId xmlns:a16="http://schemas.microsoft.com/office/drawing/2014/main" id="{6EA527A1-0CE6-19C1-561B-A3B50EAE04B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52002" y="4171589"/>
            <a:ext cx="3960000" cy="2109018"/>
          </a:xfrm>
          <a:prstGeom prst="rect">
            <a:avLst/>
          </a:prstGeom>
        </p:spPr>
      </p:pic>
      <p:pic>
        <p:nvPicPr>
          <p:cNvPr id="5" name="图片 4">
            <a:extLst>
              <a:ext uri="{FF2B5EF4-FFF2-40B4-BE49-F238E27FC236}">
                <a16:creationId xmlns:a16="http://schemas.microsoft.com/office/drawing/2014/main" id="{D619815E-94A0-4A76-FD43-5577E9A87EDC}"/>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130003" y="4186417"/>
            <a:ext cx="3887996" cy="2109018"/>
          </a:xfrm>
          <a:prstGeom prst="rect">
            <a:avLst/>
          </a:prstGeom>
        </p:spPr>
      </p:pic>
      <p:pic>
        <p:nvPicPr>
          <p:cNvPr id="6" name="图片 5">
            <a:extLst>
              <a:ext uri="{FF2B5EF4-FFF2-40B4-BE49-F238E27FC236}">
                <a16:creationId xmlns:a16="http://schemas.microsoft.com/office/drawing/2014/main" id="{28E35248-F351-E100-7021-3CA881F176CE}"/>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74001" y="4176532"/>
            <a:ext cx="3960000" cy="2104075"/>
          </a:xfrm>
          <a:prstGeom prst="rect">
            <a:avLst/>
          </a:prstGeom>
        </p:spPr>
      </p:pic>
      <p:sp>
        <p:nvSpPr>
          <p:cNvPr id="7" name="矩形 43">
            <a:extLst>
              <a:ext uri="{FF2B5EF4-FFF2-40B4-BE49-F238E27FC236}">
                <a16:creationId xmlns:a16="http://schemas.microsoft.com/office/drawing/2014/main" id="{D8E66095-6B25-4E3C-C888-827F7D4E7424}"/>
              </a:ext>
            </a:extLst>
          </p:cNvPr>
          <p:cNvSpPr>
            <a:spLocks noChangeArrowheads="1"/>
          </p:cNvSpPr>
          <p:nvPr/>
        </p:nvSpPr>
        <p:spPr bwMode="auto">
          <a:xfrm>
            <a:off x="545430" y="812132"/>
            <a:ext cx="11084595" cy="307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800" dirty="0">
                <a:latin typeface="思源黑体" panose="020B0500000000000000" pitchFamily="34" charset="-122"/>
                <a:ea typeface="思源黑体" panose="020B0500000000000000" pitchFamily="34" charset="-122"/>
              </a:rPr>
              <a:t>       </a:t>
            </a:r>
            <a:r>
              <a:rPr lang="zh-CN" altLang="en-US" dirty="0">
                <a:latin typeface="微软雅黑" panose="020B0503020204020204" pitchFamily="34" charset="-122"/>
                <a:ea typeface="微软雅黑" panose="020B0503020204020204" pitchFamily="34" charset="-122"/>
              </a:rPr>
              <a:t>园林景观是指在一定的地域范围内，运用园林艺术和工程技术手段，通过改造地形、种植植物、营造建筑和布置园路等途径创造美的自然环境和生活、游憩境域的过程。使环境具有美学欣赏价值、日常使用的功能，并能保证生态可持续性发展；</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房地产园林景观随着房地产的全面发展、社会消费群体结构的变化以及消费市场的逐渐成熟，人们也越来越追求居住环境的品质；</a:t>
            </a:r>
          </a:p>
          <a:p>
            <a:pPr eaLnBrk="1" hangingPunct="1">
              <a:lnSpc>
                <a:spcPct val="150000"/>
              </a:lnSpc>
            </a:pPr>
            <a:r>
              <a:rPr lang="zh-CN" altLang="en-US" dirty="0">
                <a:latin typeface="微软雅黑" panose="020B0503020204020204" pitchFamily="34" charset="-122"/>
                <a:ea typeface="微软雅黑" panose="020B0503020204020204" pitchFamily="34" charset="-122"/>
              </a:rPr>
              <a:t>       开展园林专项评估，是为了更进一步提升园林工程品质，缩小与行业标杆的差距，减少品质短板，最终实现提升交付客户品质满意度的管理目标</a:t>
            </a:r>
            <a:r>
              <a:rPr lang="zh-CN" altLang="en-US" sz="24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4937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37139" y="889958"/>
            <a:ext cx="4049701" cy="5317826"/>
            <a:chOff x="670218" y="649732"/>
            <a:chExt cx="3037686" cy="3989601"/>
          </a:xfrm>
        </p:grpSpPr>
        <p:sp>
          <p:nvSpPr>
            <p:cNvPr id="4" name="任意多边形 3"/>
            <p:cNvSpPr/>
            <p:nvPr/>
          </p:nvSpPr>
          <p:spPr>
            <a:xfrm>
              <a:off x="683568" y="680835"/>
              <a:ext cx="504055" cy="786616"/>
            </a:xfrm>
            <a:custGeom>
              <a:avLst/>
              <a:gdLst>
                <a:gd name="connsiteX0" fmla="*/ 0 w 1164526"/>
                <a:gd name="connsiteY0" fmla="*/ 0 h 815168"/>
                <a:gd name="connsiteX1" fmla="*/ 756942 w 1164526"/>
                <a:gd name="connsiteY1" fmla="*/ 0 h 815168"/>
                <a:gd name="connsiteX2" fmla="*/ 1164526 w 1164526"/>
                <a:gd name="connsiteY2" fmla="*/ 407584 h 815168"/>
                <a:gd name="connsiteX3" fmla="*/ 756942 w 1164526"/>
                <a:gd name="connsiteY3" fmla="*/ 815168 h 815168"/>
                <a:gd name="connsiteX4" fmla="*/ 0 w 1164526"/>
                <a:gd name="connsiteY4" fmla="*/ 815168 h 815168"/>
                <a:gd name="connsiteX5" fmla="*/ 407584 w 1164526"/>
                <a:gd name="connsiteY5" fmla="*/ 407584 h 815168"/>
                <a:gd name="connsiteX6" fmla="*/ 0 w 1164526"/>
                <a:gd name="connsiteY6" fmla="*/ 0 h 8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26" h="815168">
                  <a:moveTo>
                    <a:pt x="1164525" y="0"/>
                  </a:moveTo>
                  <a:lnTo>
                    <a:pt x="1164525" y="529859"/>
                  </a:lnTo>
                  <a:lnTo>
                    <a:pt x="582263" y="815168"/>
                  </a:lnTo>
                  <a:lnTo>
                    <a:pt x="1" y="529859"/>
                  </a:lnTo>
                  <a:lnTo>
                    <a:pt x="1" y="0"/>
                  </a:lnTo>
                  <a:lnTo>
                    <a:pt x="582263" y="285309"/>
                  </a:lnTo>
                  <a:lnTo>
                    <a:pt x="1164525" y="0"/>
                  </a:lnTo>
                  <a:close/>
                </a:path>
              </a:pathLst>
            </a:custGeom>
            <a:solidFill>
              <a:srgbClr val="C00000"/>
            </a:solidFill>
            <a:ln>
              <a:solidFill>
                <a:schemeClr val="accent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37" tIns="558514" rIns="15237" bIns="558513" numCol="1" spcCol="1270" anchor="ctr" anchorCtr="0">
              <a:noAutofit/>
            </a:bodyPr>
            <a:lstStyle/>
            <a:p>
              <a:pPr algn="ctr" defTabSz="1066453">
                <a:lnSpc>
                  <a:spcPct val="90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rPr>
                <a:t>启动会</a:t>
              </a:r>
            </a:p>
          </p:txBody>
        </p:sp>
        <p:sp>
          <p:nvSpPr>
            <p:cNvPr id="10" name="矩形 9"/>
            <p:cNvSpPr/>
            <p:nvPr/>
          </p:nvSpPr>
          <p:spPr>
            <a:xfrm>
              <a:off x="1310308" y="649732"/>
              <a:ext cx="2397596" cy="923327"/>
            </a:xfrm>
            <a:prstGeom prst="rect">
              <a:avLst/>
            </a:prstGeom>
            <a:ln>
              <a:solidFill>
                <a:schemeClr val="accent1"/>
              </a:solidFill>
            </a:ln>
          </p:spPr>
          <p:txBody>
            <a:bodyPr wrap="square">
              <a:spAutoFit/>
            </a:bodyPr>
            <a:lstStyle/>
            <a:p>
              <a:pPr marL="228526" lvl="1" indent="-228526" defTabSz="829464">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体系宣贯</a:t>
              </a:r>
            </a:p>
            <a:p>
              <a:pPr marL="228526" lvl="1" indent="-228526" defTabSz="829464">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评估注意事项</a:t>
              </a:r>
              <a:endParaRPr lang="en-US" altLang="zh-CN" sz="1600" dirty="0">
                <a:latin typeface="微软雅黑" panose="020B0503020204020204" pitchFamily="34" charset="-122"/>
                <a:ea typeface="微软雅黑" panose="020B0503020204020204" pitchFamily="34" charset="-122"/>
              </a:endParaRPr>
            </a:p>
            <a:p>
              <a:pPr marL="228526" lvl="1" indent="-228526" defTabSz="829464">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廉洁自律告知</a:t>
              </a:r>
              <a:endParaRPr lang="en-US" altLang="zh-CN" sz="1600" dirty="0">
                <a:latin typeface="微软雅黑" panose="020B0503020204020204" pitchFamily="34" charset="-122"/>
                <a:ea typeface="微软雅黑" panose="020B0503020204020204" pitchFamily="34" charset="-122"/>
              </a:endParaRPr>
            </a:p>
          </p:txBody>
        </p:sp>
        <p:sp>
          <p:nvSpPr>
            <p:cNvPr id="11" name="任意多边形 10"/>
            <p:cNvSpPr/>
            <p:nvPr/>
          </p:nvSpPr>
          <p:spPr>
            <a:xfrm>
              <a:off x="670218" y="1976979"/>
              <a:ext cx="504055" cy="786616"/>
            </a:xfrm>
            <a:custGeom>
              <a:avLst/>
              <a:gdLst>
                <a:gd name="connsiteX0" fmla="*/ 0 w 1164526"/>
                <a:gd name="connsiteY0" fmla="*/ 0 h 815168"/>
                <a:gd name="connsiteX1" fmla="*/ 756942 w 1164526"/>
                <a:gd name="connsiteY1" fmla="*/ 0 h 815168"/>
                <a:gd name="connsiteX2" fmla="*/ 1164526 w 1164526"/>
                <a:gd name="connsiteY2" fmla="*/ 407584 h 815168"/>
                <a:gd name="connsiteX3" fmla="*/ 756942 w 1164526"/>
                <a:gd name="connsiteY3" fmla="*/ 815168 h 815168"/>
                <a:gd name="connsiteX4" fmla="*/ 0 w 1164526"/>
                <a:gd name="connsiteY4" fmla="*/ 815168 h 815168"/>
                <a:gd name="connsiteX5" fmla="*/ 407584 w 1164526"/>
                <a:gd name="connsiteY5" fmla="*/ 407584 h 815168"/>
                <a:gd name="connsiteX6" fmla="*/ 0 w 1164526"/>
                <a:gd name="connsiteY6" fmla="*/ 0 h 8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26" h="815168">
                  <a:moveTo>
                    <a:pt x="1164525" y="0"/>
                  </a:moveTo>
                  <a:lnTo>
                    <a:pt x="1164525" y="529859"/>
                  </a:lnTo>
                  <a:lnTo>
                    <a:pt x="582263" y="815168"/>
                  </a:lnTo>
                  <a:lnTo>
                    <a:pt x="1" y="529859"/>
                  </a:lnTo>
                  <a:lnTo>
                    <a:pt x="1" y="0"/>
                  </a:lnTo>
                  <a:lnTo>
                    <a:pt x="582263" y="285309"/>
                  </a:lnTo>
                  <a:lnTo>
                    <a:pt x="1164525" y="0"/>
                  </a:lnTo>
                  <a:close/>
                </a:path>
              </a:pathLst>
            </a:custGeom>
            <a:solidFill>
              <a:srgbClr val="C00000"/>
            </a:solidFill>
            <a:ln>
              <a:solidFill>
                <a:schemeClr val="accent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37" tIns="558514" rIns="15237" bIns="558513" numCol="1" spcCol="1270" anchor="ctr" anchorCtr="0">
              <a:noAutofit/>
            </a:bodyPr>
            <a:lstStyle/>
            <a:p>
              <a:pPr algn="ctr" defTabSz="1066453">
                <a:lnSpc>
                  <a:spcPct val="90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rPr>
                <a:t>现场评估</a:t>
              </a:r>
            </a:p>
          </p:txBody>
        </p:sp>
        <p:sp>
          <p:nvSpPr>
            <p:cNvPr id="12" name="矩形 11"/>
            <p:cNvSpPr/>
            <p:nvPr/>
          </p:nvSpPr>
          <p:spPr>
            <a:xfrm>
              <a:off x="1312653" y="2076454"/>
              <a:ext cx="2395251" cy="618533"/>
            </a:xfrm>
            <a:prstGeom prst="rect">
              <a:avLst/>
            </a:prstGeom>
            <a:ln>
              <a:solidFill>
                <a:schemeClr val="accent1"/>
              </a:solidFill>
            </a:ln>
          </p:spPr>
          <p:txBody>
            <a:bodyPr wrap="square">
              <a:spAutoFit/>
            </a:bodyPr>
            <a:lstStyle/>
            <a:p>
              <a:pPr marL="228526" lvl="1" indent="-228526" defTabSz="829464">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一组：质量管理、安全文明</a:t>
              </a:r>
            </a:p>
            <a:p>
              <a:pPr marL="228526" lvl="1" indent="-228526" defTabSz="829464">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二组：实测实量、管理行为</a:t>
              </a:r>
            </a:p>
          </p:txBody>
        </p:sp>
        <p:sp>
          <p:nvSpPr>
            <p:cNvPr id="13" name="任意多边形 12"/>
            <p:cNvSpPr/>
            <p:nvPr/>
          </p:nvSpPr>
          <p:spPr>
            <a:xfrm>
              <a:off x="683568" y="3536541"/>
              <a:ext cx="504055" cy="786616"/>
            </a:xfrm>
            <a:custGeom>
              <a:avLst/>
              <a:gdLst>
                <a:gd name="connsiteX0" fmla="*/ 0 w 1164526"/>
                <a:gd name="connsiteY0" fmla="*/ 0 h 815168"/>
                <a:gd name="connsiteX1" fmla="*/ 756942 w 1164526"/>
                <a:gd name="connsiteY1" fmla="*/ 0 h 815168"/>
                <a:gd name="connsiteX2" fmla="*/ 1164526 w 1164526"/>
                <a:gd name="connsiteY2" fmla="*/ 407584 h 815168"/>
                <a:gd name="connsiteX3" fmla="*/ 756942 w 1164526"/>
                <a:gd name="connsiteY3" fmla="*/ 815168 h 815168"/>
                <a:gd name="connsiteX4" fmla="*/ 0 w 1164526"/>
                <a:gd name="connsiteY4" fmla="*/ 815168 h 815168"/>
                <a:gd name="connsiteX5" fmla="*/ 407584 w 1164526"/>
                <a:gd name="connsiteY5" fmla="*/ 407584 h 815168"/>
                <a:gd name="connsiteX6" fmla="*/ 0 w 1164526"/>
                <a:gd name="connsiteY6" fmla="*/ 0 h 8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4526" h="815168">
                  <a:moveTo>
                    <a:pt x="1164525" y="0"/>
                  </a:moveTo>
                  <a:lnTo>
                    <a:pt x="1164525" y="529859"/>
                  </a:lnTo>
                  <a:lnTo>
                    <a:pt x="582263" y="815168"/>
                  </a:lnTo>
                  <a:lnTo>
                    <a:pt x="1" y="529859"/>
                  </a:lnTo>
                  <a:lnTo>
                    <a:pt x="1" y="0"/>
                  </a:lnTo>
                  <a:lnTo>
                    <a:pt x="582263" y="285309"/>
                  </a:lnTo>
                  <a:lnTo>
                    <a:pt x="1164525" y="0"/>
                  </a:lnTo>
                  <a:close/>
                </a:path>
              </a:pathLst>
            </a:custGeom>
            <a:solidFill>
              <a:srgbClr val="C00000"/>
            </a:solidFill>
            <a:ln>
              <a:solidFill>
                <a:schemeClr val="accent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237" tIns="558514" rIns="15237" bIns="558513" numCol="1" spcCol="1270" anchor="ctr" anchorCtr="0">
              <a:noAutofit/>
            </a:bodyPr>
            <a:lstStyle/>
            <a:p>
              <a:pPr algn="ctr" defTabSz="1066453">
                <a:lnSpc>
                  <a:spcPct val="90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rPr>
                <a:t>总结会</a:t>
              </a:r>
            </a:p>
          </p:txBody>
        </p:sp>
        <p:sp>
          <p:nvSpPr>
            <p:cNvPr id="14" name="矩形 13"/>
            <p:cNvSpPr/>
            <p:nvPr/>
          </p:nvSpPr>
          <p:spPr>
            <a:xfrm>
              <a:off x="1310308" y="3411214"/>
              <a:ext cx="2397596" cy="1228119"/>
            </a:xfrm>
            <a:prstGeom prst="rect">
              <a:avLst/>
            </a:prstGeom>
            <a:ln>
              <a:solidFill>
                <a:schemeClr val="accent1"/>
              </a:solidFill>
            </a:ln>
          </p:spPr>
          <p:txBody>
            <a:bodyPr wrap="square">
              <a:spAutoFit/>
            </a:bodyPr>
            <a:lstStyle/>
            <a:p>
              <a:pPr marL="321629" lvl="1" indent="-321629" defTabSz="1165481">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现场问题总结</a:t>
              </a:r>
            </a:p>
            <a:p>
              <a:pPr marL="321629" lvl="1" indent="-321629" defTabSz="1165481">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结果公布</a:t>
              </a:r>
              <a:endParaRPr lang="en-US" altLang="zh-CN" sz="1600" dirty="0">
                <a:latin typeface="微软雅黑" panose="020B0503020204020204" pitchFamily="34" charset="-122"/>
                <a:ea typeface="微软雅黑" panose="020B0503020204020204" pitchFamily="34" charset="-122"/>
              </a:endParaRPr>
            </a:p>
            <a:p>
              <a:pPr marL="321629" lvl="1" indent="-321629" defTabSz="1165481">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成绩签字确认</a:t>
              </a:r>
            </a:p>
            <a:p>
              <a:pPr marL="321629" lvl="1" indent="-321629" defTabSz="1165481">
                <a:lnSpc>
                  <a:spcPct val="150000"/>
                </a:lnSpc>
                <a:spcBef>
                  <a:spcPct val="0"/>
                </a:spcBef>
                <a:spcAft>
                  <a:spcPct val="15000"/>
                </a:spcAft>
                <a:buClr>
                  <a:srgbClr val="FF00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行业优秀做法分享</a:t>
              </a:r>
            </a:p>
          </p:txBody>
        </p:sp>
      </p:grpSp>
      <p:sp>
        <p:nvSpPr>
          <p:cNvPr id="35" name="TextBox 6"/>
          <p:cNvSpPr txBox="1">
            <a:spLocks noChangeArrowheads="1"/>
          </p:cNvSpPr>
          <p:nvPr/>
        </p:nvSpPr>
        <p:spPr bwMode="auto">
          <a:xfrm>
            <a:off x="7597301" y="1041569"/>
            <a:ext cx="3714107" cy="4850174"/>
          </a:xfrm>
          <a:prstGeom prst="rect">
            <a:avLst/>
          </a:prstGeom>
          <a:noFill/>
          <a:ln w="9525">
            <a:noFill/>
            <a:miter lim="800000"/>
          </a:ln>
        </p:spPr>
        <p:txBody>
          <a:bodyPr wrap="square">
            <a:spAutoFit/>
          </a:bodyPr>
          <a:lstStyle/>
          <a:p>
            <a:pPr>
              <a:lnSpc>
                <a:spcPct val="150000"/>
              </a:lnSpc>
            </a:pP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、人员准备：</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项目部、监理、施工方及相关参建单位，评估过程中对问题部位进行确认。</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、信息表准备：</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项目部甲方负责人在评估早会上提供参评标段信息</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、图纸准备：</a:t>
            </a:r>
            <a:endParaRPr lang="en-US" altLang="zh-CN" sz="16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     设计总平图、苗木清单、各维度工程图纸（</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以上图纸均以蓝图为准</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600" b="1" dirty="0">
                <a:latin typeface="微软雅黑" panose="020B0503020204020204" pitchFamily="34" charset="-122"/>
                <a:ea typeface="微软雅黑" panose="020B0503020204020204" pitchFamily="34" charset="-122"/>
              </a:rPr>
              <a:t>4</a:t>
            </a:r>
            <a:r>
              <a:rPr lang="zh-CN" altLang="en-US" sz="1600" b="1" dirty="0">
                <a:latin typeface="微软雅黑" panose="020B0503020204020204" pitchFamily="34" charset="-122"/>
                <a:ea typeface="微软雅黑" panose="020B0503020204020204" pitchFamily="34" charset="-122"/>
              </a:rPr>
              <a:t>、仪器准备</a:t>
            </a:r>
            <a:endParaRPr lang="en-US" altLang="zh-CN" sz="1600" b="1" dirty="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米靠尺、激光水平仪、十字螺丝刀、钢直尺、楔形塞尺、</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5m</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卷尺、胸径尺、可伸缩空鼓锤、铁锹、井盖开启工具等。</a:t>
            </a:r>
            <a:endParaRPr lang="zh-CN" altLang="en-US" sz="1600" b="1" dirty="0">
              <a:latin typeface="微软雅黑" panose="020B0503020204020204" pitchFamily="34" charset="-122"/>
              <a:ea typeface="微软雅黑" panose="020B0503020204020204" pitchFamily="34" charset="-122"/>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41111" y="890698"/>
            <a:ext cx="2438921" cy="168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3055" y="4539416"/>
            <a:ext cx="2416338" cy="1699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p:cNvPicPr>
            <a:picLocks noChangeAspect="1"/>
          </p:cNvPicPr>
          <p:nvPr/>
        </p:nvPicPr>
        <p:blipFill>
          <a:blip r:embed="rId4"/>
          <a:stretch>
            <a:fillRect/>
          </a:stretch>
        </p:blipFill>
        <p:spPr>
          <a:xfrm>
            <a:off x="4834485" y="2702610"/>
            <a:ext cx="2438921" cy="1681593"/>
          </a:xfrm>
          <a:prstGeom prst="rect">
            <a:avLst/>
          </a:prstGeom>
        </p:spPr>
      </p:pic>
      <p:sp>
        <p:nvSpPr>
          <p:cNvPr id="2" name="文本框 1">
            <a:extLst>
              <a:ext uri="{FF2B5EF4-FFF2-40B4-BE49-F238E27FC236}">
                <a16:creationId xmlns:a16="http://schemas.microsoft.com/office/drawing/2014/main" id="{37BF0C82-CA96-5DEE-83A6-45AD7287CC73}"/>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年评估体系介绍」评估流程介绍</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00CB054-3ED3-9833-91E3-4F532C7F0F7F}"/>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年评估体系介绍」园林专项评估体系框架</a:t>
            </a:r>
          </a:p>
        </p:txBody>
      </p:sp>
      <p:sp>
        <p:nvSpPr>
          <p:cNvPr id="3" name="TextBox 15">
            <a:extLst>
              <a:ext uri="{FF2B5EF4-FFF2-40B4-BE49-F238E27FC236}">
                <a16:creationId xmlns:a16="http://schemas.microsoft.com/office/drawing/2014/main" id="{ADB40E32-5165-A411-6B52-55EB8E8817C3}"/>
              </a:ext>
            </a:extLst>
          </p:cNvPr>
          <p:cNvSpPr txBox="1"/>
          <p:nvPr/>
        </p:nvSpPr>
        <p:spPr>
          <a:xfrm>
            <a:off x="428017" y="3822362"/>
            <a:ext cx="11207392" cy="1762406"/>
          </a:xfrm>
          <a:prstGeom prst="rect">
            <a:avLst/>
          </a:prstGeom>
          <a:noFill/>
          <a:ln>
            <a:solidFill>
              <a:schemeClr val="bg1"/>
            </a:solidFill>
          </a:ln>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sym typeface="微软雅黑 Light" panose="020B0502040204020203" pitchFamily="34" charset="-122"/>
              </a:rPr>
              <a:t>标段综合得分</a:t>
            </a:r>
            <a:r>
              <a:rPr lang="en-US" altLang="zh-CN" sz="20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en-US" sz="2000" dirty="0">
                <a:latin typeface="微软雅黑" panose="020B0503020204020204" pitchFamily="34" charset="-122"/>
                <a:ea typeface="微软雅黑" panose="020B0503020204020204" pitchFamily="34" charset="-122"/>
                <a:sym typeface="微软雅黑 Light" panose="020B0502040204020203" pitchFamily="34" charset="-122"/>
              </a:rPr>
              <a:t>质量管理* </a:t>
            </a:r>
            <a:r>
              <a:rPr lang="en-US" altLang="zh-CN" sz="2000" dirty="0">
                <a:latin typeface="微软雅黑" panose="020B0503020204020204" pitchFamily="34" charset="-122"/>
                <a:ea typeface="微软雅黑" panose="020B0503020204020204" pitchFamily="34" charset="-122"/>
                <a:sym typeface="微软雅黑 Light" panose="020B0502040204020203" pitchFamily="34" charset="-122"/>
              </a:rPr>
              <a:t>55% +</a:t>
            </a:r>
            <a:r>
              <a:rPr lang="zh-CN" altLang="en-US" sz="2000" dirty="0">
                <a:latin typeface="微软雅黑" panose="020B0503020204020204" pitchFamily="34" charset="-122"/>
                <a:ea typeface="微软雅黑" panose="020B0503020204020204" pitchFamily="34" charset="-122"/>
                <a:sym typeface="微软雅黑 Light" panose="020B0502040204020203" pitchFamily="34" charset="-122"/>
              </a:rPr>
              <a:t>实测实量*</a:t>
            </a:r>
            <a:r>
              <a:rPr lang="en-US" altLang="zh-CN" sz="2000" dirty="0">
                <a:latin typeface="微软雅黑" panose="020B0503020204020204" pitchFamily="34" charset="-122"/>
                <a:ea typeface="微软雅黑" panose="020B0503020204020204" pitchFamily="34" charset="-122"/>
                <a:sym typeface="微软雅黑 Light" panose="020B0502040204020203" pitchFamily="34" charset="-122"/>
              </a:rPr>
              <a:t>30%+</a:t>
            </a:r>
            <a:r>
              <a:rPr lang="zh-CN" altLang="en-US" sz="2000" dirty="0">
                <a:latin typeface="微软雅黑" panose="020B0503020204020204" pitchFamily="34" charset="-122"/>
                <a:ea typeface="微软雅黑" panose="020B0503020204020204" pitchFamily="34" charset="-122"/>
                <a:sym typeface="微软雅黑 Light" panose="020B0502040204020203" pitchFamily="34" charset="-122"/>
              </a:rPr>
              <a:t>管理行为*</a:t>
            </a:r>
            <a:r>
              <a:rPr lang="en-US" altLang="zh-CN" sz="2000" dirty="0">
                <a:latin typeface="微软雅黑" panose="020B0503020204020204" pitchFamily="34" charset="-122"/>
                <a:ea typeface="微软雅黑" panose="020B0503020204020204" pitchFamily="34" charset="-122"/>
                <a:sym typeface="微软雅黑 Light" panose="020B0502040204020203" pitchFamily="34" charset="-122"/>
              </a:rPr>
              <a:t>10%+</a:t>
            </a:r>
            <a:r>
              <a:rPr lang="zh-CN" altLang="en-US" sz="2000" dirty="0">
                <a:latin typeface="微软雅黑" panose="020B0503020204020204" pitchFamily="34" charset="-122"/>
                <a:ea typeface="微软雅黑" panose="020B0503020204020204" pitchFamily="34" charset="-122"/>
                <a:sym typeface="微软雅黑 Light" panose="020B0502040204020203" pitchFamily="34" charset="-122"/>
              </a:rPr>
              <a:t>安全文明*</a:t>
            </a:r>
            <a:r>
              <a:rPr lang="en-US" altLang="zh-CN" sz="2000" dirty="0">
                <a:latin typeface="微软雅黑" panose="020B0503020204020204" pitchFamily="34" charset="-122"/>
                <a:ea typeface="微软雅黑" panose="020B0503020204020204" pitchFamily="34" charset="-122"/>
                <a:sym typeface="微软雅黑 Light" panose="020B0502040204020203" pitchFamily="34" charset="-122"/>
              </a:rPr>
              <a:t>5%-</a:t>
            </a:r>
            <a:r>
              <a:rPr lang="zh-CN" altLang="en-US" sz="2000" dirty="0">
                <a:latin typeface="微软雅黑" panose="020B0503020204020204" pitchFamily="34" charset="-122"/>
                <a:ea typeface="微软雅黑" panose="020B0503020204020204" pitchFamily="34" charset="-122"/>
                <a:sym typeface="微软雅黑 Light" panose="020B0502040204020203" pitchFamily="34" charset="-122"/>
              </a:rPr>
              <a:t>产品缺陷倒扣分；</a:t>
            </a:r>
            <a:r>
              <a:rPr lang="zh-CN" altLang="en-US" sz="2000" dirty="0">
                <a:latin typeface="微软雅黑" panose="020B0503020204020204" pitchFamily="34" charset="-122"/>
                <a:ea typeface="微软雅黑" panose="020B0503020204020204" pitchFamily="34" charset="-122"/>
                <a:sym typeface="Calibri" panose="020F0502020204030204" pitchFamily="34" charset="0"/>
              </a:rPr>
              <a:t>产品缺陷采用倒扣分制，每发现一出缺陷倒扣项目综合分，扣分上限</a:t>
            </a:r>
            <a:r>
              <a:rPr lang="en-US" altLang="zh-CN" sz="2000" dirty="0">
                <a:latin typeface="微软雅黑" panose="020B0503020204020204" pitchFamily="34" charset="-122"/>
                <a:ea typeface="微软雅黑" panose="020B0503020204020204" pitchFamily="34" charset="-122"/>
                <a:sym typeface="Calibri" panose="020F0502020204030204" pitchFamily="34" charset="0"/>
              </a:rPr>
              <a:t>2</a:t>
            </a:r>
            <a:r>
              <a:rPr lang="zh-CN" altLang="en-US" sz="2000" dirty="0">
                <a:latin typeface="微软雅黑" panose="020B0503020204020204" pitchFamily="34" charset="-122"/>
                <a:ea typeface="微软雅黑" panose="020B0503020204020204" pitchFamily="34" charset="-122"/>
                <a:sym typeface="Calibri" panose="020F0502020204030204" pitchFamily="34" charset="0"/>
              </a:rPr>
              <a:t>分；</a:t>
            </a:r>
            <a:endParaRPr lang="en-US" altLang="zh-CN" sz="2000" dirty="0">
              <a:latin typeface="微软雅黑" panose="020B0503020204020204" pitchFamily="34" charset="-122"/>
              <a:ea typeface="微软雅黑" panose="020B0503020204020204" pitchFamily="34" charset="-122"/>
              <a:sym typeface="Calibri" panose="020F0502020204030204" pitchFamily="34" charset="0"/>
            </a:endParaRPr>
          </a:p>
          <a:p>
            <a:pPr>
              <a:lnSpc>
                <a:spcPct val="150000"/>
              </a:lnSpc>
            </a:pPr>
            <a:r>
              <a:rPr lang="zh-CN" altLang="en-US" sz="2000" dirty="0">
                <a:latin typeface="微软雅黑" panose="020B0503020204020204" pitchFamily="34" charset="-122"/>
                <a:ea typeface="微软雅黑" panose="020B0503020204020204" pitchFamily="34" charset="-122"/>
                <a:sym typeface="Calibri" panose="020F0502020204030204" pitchFamily="34" charset="0"/>
              </a:rPr>
              <a:t>评估项目所有参检项以参检时现场所呈现状态为准，评估表格中现场未涉及的检查项做甩项处理。</a:t>
            </a:r>
          </a:p>
          <a:p>
            <a:pPr>
              <a:lnSpc>
                <a:spcPct val="150000"/>
              </a:lnSpc>
            </a:pPr>
            <a:endParaRPr lang="zh-CN" altLang="en-US" sz="1400" dirty="0">
              <a:latin typeface="微软雅黑" panose="020B0503020204020204" pitchFamily="34" charset="-122"/>
              <a:ea typeface="微软雅黑" panose="020B0503020204020204" pitchFamily="34" charset="-122"/>
              <a:sym typeface="Calibri" panose="020F0502020204030204" pitchFamily="34" charset="0"/>
            </a:endParaRPr>
          </a:p>
        </p:txBody>
      </p:sp>
      <p:graphicFrame>
        <p:nvGraphicFramePr>
          <p:cNvPr id="5" name="图示 4">
            <a:extLst>
              <a:ext uri="{FF2B5EF4-FFF2-40B4-BE49-F238E27FC236}">
                <a16:creationId xmlns:a16="http://schemas.microsoft.com/office/drawing/2014/main" id="{CBFDF983-1405-427D-0C95-C00FE491B8A4}"/>
              </a:ext>
            </a:extLst>
          </p:cNvPr>
          <p:cNvGraphicFramePr/>
          <p:nvPr>
            <p:extLst>
              <p:ext uri="{D42A27DB-BD31-4B8C-83A1-F6EECF244321}">
                <p14:modId xmlns:p14="http://schemas.microsoft.com/office/powerpoint/2010/main" val="1682086312"/>
              </p:ext>
            </p:extLst>
          </p:nvPr>
        </p:nvGraphicFramePr>
        <p:xfrm>
          <a:off x="428017" y="720175"/>
          <a:ext cx="11138170" cy="29276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6791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00CB054-3ED3-9833-91E3-4F532C7F0F7F}"/>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年评估体系介绍」质量管理</a:t>
            </a:r>
          </a:p>
        </p:txBody>
      </p:sp>
      <p:sp>
        <p:nvSpPr>
          <p:cNvPr id="7" name="TextBox 15">
            <a:extLst>
              <a:ext uri="{FF2B5EF4-FFF2-40B4-BE49-F238E27FC236}">
                <a16:creationId xmlns:a16="http://schemas.microsoft.com/office/drawing/2014/main" id="{2C210A57-18B4-BD77-D796-24B28ECB6193}"/>
              </a:ext>
            </a:extLst>
          </p:cNvPr>
          <p:cNvSpPr txBox="1"/>
          <p:nvPr/>
        </p:nvSpPr>
        <p:spPr>
          <a:xfrm>
            <a:off x="319197" y="4381615"/>
            <a:ext cx="11553606" cy="1338828"/>
          </a:xfrm>
          <a:prstGeom prst="rect">
            <a:avLst/>
          </a:prstGeom>
          <a:noFill/>
          <a:ln>
            <a:solidFill>
              <a:schemeClr val="bg1"/>
            </a:solidFill>
          </a:ln>
        </p:spPr>
        <p:txBody>
          <a:bodyPr wrap="square" rtlCol="0">
            <a:spAutoFit/>
          </a:bodyPr>
          <a:lstStyle/>
          <a:p>
            <a:pPr lvl="0" algn="just" defTabSz="1028700" eaLnBrk="0" fontAlgn="base" hangingPunct="0">
              <a:lnSpc>
                <a:spcPct val="150000"/>
              </a:lnSpc>
              <a:spcBef>
                <a:spcPct val="0"/>
              </a:spcBef>
              <a:defRPr/>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质量管理评估：覆盖测区范围内所涉及的各类分项，（扣分标准带★项问题出现</a:t>
            </a:r>
            <a:r>
              <a:rPr lang="en-US" altLang="zh-CN" kern="100" dirty="0">
                <a:latin typeface="微软雅黑" panose="020B0503020204020204" pitchFamily="34" charset="-122"/>
                <a:ea typeface="微软雅黑" panose="020B0503020204020204" pitchFamily="34" charset="-122"/>
              </a:rPr>
              <a:t>1</a:t>
            </a:r>
            <a:r>
              <a:rPr lang="zh-CN" altLang="en-US" kern="100" dirty="0">
                <a:latin typeface="微软雅黑" panose="020B0503020204020204" pitchFamily="34" charset="-122"/>
                <a:ea typeface="微软雅黑" panose="020B0503020204020204" pitchFamily="34" charset="-122"/>
              </a:rPr>
              <a:t>处扣质量管理总分</a:t>
            </a:r>
            <a:r>
              <a:rPr lang="en-US" altLang="zh-CN" kern="100" dirty="0">
                <a:latin typeface="微软雅黑" panose="020B0503020204020204" pitchFamily="34" charset="-122"/>
                <a:ea typeface="微软雅黑" panose="020B0503020204020204" pitchFamily="34" charset="-122"/>
              </a:rPr>
              <a:t>1</a:t>
            </a:r>
            <a:r>
              <a:rPr lang="zh-CN" altLang="en-US" kern="100" dirty="0">
                <a:latin typeface="微软雅黑" panose="020B0503020204020204" pitchFamily="34" charset="-122"/>
                <a:ea typeface="微软雅黑" panose="020B0503020204020204" pitchFamily="34" charset="-122"/>
              </a:rPr>
              <a:t>分）；</a:t>
            </a:r>
            <a:endParaRPr kumimoji="0" lang="zh-CN"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marR="0" lvl="0" algn="just" defTabSz="1028700" rtl="0" eaLnBrk="0" fontAlgn="base" latinLnBrk="0" hangingPunct="0">
              <a:lnSpc>
                <a:spcPct val="150000"/>
              </a:lnSpc>
              <a:spcBef>
                <a:spcPct val="0"/>
              </a:spcBef>
              <a:spcAft>
                <a:spcPts val="0"/>
              </a:spcAft>
              <a:buClrTx/>
              <a:buSzTx/>
              <a:defRPr/>
            </a:pPr>
            <a:r>
              <a:rPr lang="en-US" altLang="zh-CN" kern="100" dirty="0">
                <a:latin typeface="微软雅黑" panose="020B0503020204020204" pitchFamily="34" charset="-122"/>
                <a:ea typeface="微软雅黑" panose="020B0503020204020204" pitchFamily="34" charset="-122"/>
              </a:rPr>
              <a:t>2</a:t>
            </a:r>
            <a:r>
              <a:rPr lang="zh-CN" altLang="en-US" kern="100" dirty="0">
                <a:latin typeface="微软雅黑" panose="020B0503020204020204" pitchFamily="34" charset="-122"/>
                <a:ea typeface="微软雅黑" panose="020B0503020204020204" pitchFamily="34" charset="-122"/>
              </a:rPr>
              <a:t>、</a:t>
            </a:r>
            <a:r>
              <a:rPr kumimoji="0" lang="zh-CN"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评估范围：</a:t>
            </a:r>
            <a:r>
              <a:rPr kumimoji="0" lang="zh-CN" altLang="en-US"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国贸地产集团管理范围内所有的在建住宅项目；</a:t>
            </a:r>
            <a:endParaRPr kumimoji="0" lang="en-US"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marR="0" lvl="0" algn="just" defTabSz="1028700" rtl="0" eaLnBrk="0" fontAlgn="base" latinLnBrk="0" hangingPunct="0">
              <a:lnSpc>
                <a:spcPct val="150000"/>
              </a:lnSpc>
              <a:spcBef>
                <a:spcPct val="0"/>
              </a:spcBef>
              <a:spcAft>
                <a:spcPts val="0"/>
              </a:spcAft>
              <a:buClrTx/>
              <a:buSzTx/>
              <a:defRPr/>
            </a:pPr>
            <a:r>
              <a:rPr lang="en-US" altLang="zh-CN" kern="100" dirty="0">
                <a:latin typeface="微软雅黑" panose="020B0503020204020204" pitchFamily="34" charset="-122"/>
                <a:ea typeface="微软雅黑" panose="020B0503020204020204" pitchFamily="34" charset="-122"/>
              </a:rPr>
              <a:t>3</a:t>
            </a:r>
            <a:r>
              <a:rPr lang="zh-CN" altLang="en-US" kern="100" dirty="0">
                <a:latin typeface="微软雅黑" panose="020B0503020204020204" pitchFamily="34" charset="-122"/>
                <a:ea typeface="微软雅黑" panose="020B0503020204020204" pitchFamily="34" charset="-122"/>
              </a:rPr>
              <a:t>、</a:t>
            </a:r>
            <a:r>
              <a:rPr kumimoji="0" lang="zh-CN"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检查标准详见附件表格：《</a:t>
            </a:r>
            <a:r>
              <a:rPr kumimoji="0" lang="zh-CN" altLang="en-US"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园林</a:t>
            </a:r>
            <a:r>
              <a:rPr lang="zh-CN" altLang="en-US" kern="100" dirty="0">
                <a:latin typeface="微软雅黑" panose="020B0503020204020204" pitchFamily="34" charset="-122"/>
                <a:ea typeface="微软雅黑" panose="020B0503020204020204" pitchFamily="34" charset="-122"/>
              </a:rPr>
              <a:t>景观质量管理评分表</a:t>
            </a:r>
            <a:r>
              <a:rPr kumimoji="0" lang="zh-CN"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a:t>
            </a:r>
          </a:p>
        </p:txBody>
      </p:sp>
      <p:graphicFrame>
        <p:nvGraphicFramePr>
          <p:cNvPr id="8" name="图示 7"/>
          <p:cNvGraphicFramePr/>
          <p:nvPr>
            <p:extLst>
              <p:ext uri="{D42A27DB-BD31-4B8C-83A1-F6EECF244321}">
                <p14:modId xmlns:p14="http://schemas.microsoft.com/office/powerpoint/2010/main" val="3410003991"/>
              </p:ext>
            </p:extLst>
          </p:nvPr>
        </p:nvGraphicFramePr>
        <p:xfrm>
          <a:off x="401152" y="792268"/>
          <a:ext cx="11213673" cy="34392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 name="直接连接符 3"/>
          <p:cNvCxnSpPr/>
          <p:nvPr/>
        </p:nvCxnSpPr>
        <p:spPr>
          <a:xfrm>
            <a:off x="6096000" y="1371600"/>
            <a:ext cx="0" cy="12159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741251" y="1493195"/>
            <a:ext cx="90953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41251" y="1493195"/>
            <a:ext cx="0" cy="138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188740" y="1493195"/>
            <a:ext cx="0" cy="138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852170" y="1493195"/>
            <a:ext cx="0" cy="138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836613" y="1493195"/>
            <a:ext cx="0" cy="138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922196" y="1493195"/>
            <a:ext cx="0" cy="138619"/>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741251" y="2490281"/>
            <a:ext cx="0" cy="252919"/>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71209" y="2616740"/>
            <a:ext cx="23151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71209"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274323"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422187"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986391" y="2616740"/>
            <a:ext cx="0"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922196" y="2490281"/>
            <a:ext cx="0" cy="126459"/>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494662" y="2616740"/>
            <a:ext cx="28550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494662"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066162"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581728"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5194570" y="2616740"/>
            <a:ext cx="1"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739319" y="2616740"/>
            <a:ext cx="0" cy="126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6349730" y="2616740"/>
            <a:ext cx="0"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7188740" y="2490281"/>
            <a:ext cx="0" cy="321013"/>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852170" y="2490281"/>
            <a:ext cx="0" cy="160506"/>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8093413" y="2616740"/>
            <a:ext cx="163424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093413" y="2616740"/>
            <a:ext cx="0"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589523" y="2616740"/>
            <a:ext cx="0" cy="194554"/>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9202366" y="2616740"/>
            <a:ext cx="0" cy="194554"/>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9727660" y="2616740"/>
            <a:ext cx="0" cy="194554"/>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836613" y="2490281"/>
            <a:ext cx="0" cy="126459"/>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0505872" y="2616740"/>
            <a:ext cx="7393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0505872" y="2616740"/>
            <a:ext cx="0" cy="194554"/>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1245174" y="2616740"/>
            <a:ext cx="0" cy="19455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884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直接连接符 61"/>
          <p:cNvCxnSpPr/>
          <p:nvPr/>
        </p:nvCxnSpPr>
        <p:spPr>
          <a:xfrm>
            <a:off x="4756826" y="1838529"/>
            <a:ext cx="0" cy="1750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C09B47DA-5492-BAE6-6376-5E46ACE5C746}"/>
              </a:ext>
            </a:extLst>
          </p:cNvPr>
          <p:cNvCxnSpPr>
            <a:cxnSpLocks/>
          </p:cNvCxnSpPr>
          <p:nvPr/>
        </p:nvCxnSpPr>
        <p:spPr>
          <a:xfrm>
            <a:off x="1719072" y="1832174"/>
            <a:ext cx="0" cy="175097"/>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年评估体系介绍」实测实量</a:t>
            </a:r>
          </a:p>
        </p:txBody>
      </p:sp>
      <p:graphicFrame>
        <p:nvGraphicFramePr>
          <p:cNvPr id="3" name="图示 2"/>
          <p:cNvGraphicFramePr/>
          <p:nvPr>
            <p:extLst>
              <p:ext uri="{D42A27DB-BD31-4B8C-83A1-F6EECF244321}">
                <p14:modId xmlns:p14="http://schemas.microsoft.com/office/powerpoint/2010/main" val="1248106724"/>
              </p:ext>
            </p:extLst>
          </p:nvPr>
        </p:nvGraphicFramePr>
        <p:xfrm>
          <a:off x="703478" y="801998"/>
          <a:ext cx="10604185" cy="3915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矩形 1"/>
          <p:cNvSpPr/>
          <p:nvPr/>
        </p:nvSpPr>
        <p:spPr>
          <a:xfrm>
            <a:off x="693905" y="4951777"/>
            <a:ext cx="10658273" cy="1754326"/>
          </a:xfrm>
          <a:prstGeom prst="rect">
            <a:avLst/>
          </a:prstGeom>
        </p:spPr>
        <p:txBody>
          <a:bodyPr wrap="square">
            <a:spAutoFit/>
          </a:bodyPr>
          <a:lstStyle/>
          <a:p>
            <a:pPr>
              <a:lnSpc>
                <a:spcPct val="150000"/>
              </a:lnSpc>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1</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、实测实量：软硬实测点数按标段设定，采用随机取点方式进行实测；</a:t>
            </a:r>
            <a:endPar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endParaRPr>
          </a:p>
          <a:p>
            <a:pPr>
              <a:lnSpc>
                <a:spcPct val="150000"/>
              </a:lnSpc>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2</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、现场实测结束前，项目上须对评  估表内容是否有评估遗漏项进行核实确认，返回会议室后不做调整；</a:t>
            </a:r>
            <a:endPar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endParaRPr>
          </a:p>
          <a:p>
            <a:pPr marR="0" lvl="0" algn="just" defTabSz="1028700" rtl="0" eaLnBrk="0" fontAlgn="base" latinLnBrk="0" hangingPunct="0">
              <a:lnSpc>
                <a:spcPct val="150000"/>
              </a:lnSpc>
              <a:spcBef>
                <a:spcPct val="0"/>
              </a:spcBef>
              <a:spcAft>
                <a:spcPts val="0"/>
              </a:spcAft>
              <a:buClrTx/>
              <a:buSzTx/>
              <a:defRPr/>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3</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a:t>
            </a:r>
            <a:r>
              <a:rPr lang="zh-CN" altLang="zh-CN" kern="100" dirty="0">
                <a:latin typeface="微软雅黑" panose="020B0503020204020204" pitchFamily="34" charset="-122"/>
                <a:ea typeface="微软雅黑" panose="020B0503020204020204" pitchFamily="34" charset="-122"/>
              </a:rPr>
              <a:t>评估范围：</a:t>
            </a:r>
            <a:r>
              <a:rPr kumimoji="0" lang="zh-CN" altLang="en-US"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国贸地产集团管理范围内所有的在建住宅项目；</a:t>
            </a:r>
            <a:endParaRPr kumimoji="0" lang="en-US" altLang="zh-CN" b="0" i="0" u="none" strike="noStrike" kern="1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a:p>
            <a:pPr lvl="0" algn="just" defTabSz="1028700" eaLnBrk="0" fontAlgn="base" hangingPunct="0">
              <a:lnSpc>
                <a:spcPct val="150000"/>
              </a:lnSpc>
              <a:spcBef>
                <a:spcPct val="0"/>
              </a:spcBef>
              <a:defRPr/>
            </a:pPr>
            <a:r>
              <a:rPr lang="en-US" altLang="zh-CN" kern="100" dirty="0">
                <a:latin typeface="微软雅黑" panose="020B0503020204020204" pitchFamily="34" charset="-122"/>
                <a:ea typeface="微软雅黑" panose="020B0503020204020204" pitchFamily="34" charset="-122"/>
              </a:rPr>
              <a:t>4</a:t>
            </a:r>
            <a:r>
              <a:rPr lang="zh-CN" altLang="en-US"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检查标准详见附件表格：《</a:t>
            </a:r>
            <a:r>
              <a:rPr lang="zh-CN" altLang="en-US" kern="100" dirty="0">
                <a:latin typeface="微软雅黑" panose="020B0503020204020204" pitchFamily="34" charset="-122"/>
                <a:ea typeface="微软雅黑" panose="020B0503020204020204" pitchFamily="34" charset="-122"/>
              </a:rPr>
              <a:t>园林景观实测实量评分表</a:t>
            </a:r>
            <a:r>
              <a:rPr lang="zh-CN" altLang="zh-CN" kern="100" dirty="0">
                <a:latin typeface="微软雅黑" panose="020B0503020204020204" pitchFamily="34" charset="-122"/>
                <a:ea typeface="微软雅黑" panose="020B0503020204020204" pitchFamily="34" charset="-122"/>
              </a:rPr>
              <a:t>》。</a:t>
            </a:r>
          </a:p>
        </p:txBody>
      </p:sp>
      <p:cxnSp>
        <p:nvCxnSpPr>
          <p:cNvPr id="5" name="直接连接符 4"/>
          <p:cNvCxnSpPr/>
          <p:nvPr/>
        </p:nvCxnSpPr>
        <p:spPr>
          <a:xfrm>
            <a:off x="6023041" y="172179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p:cNvCxnSpPr>
          <p:nvPr/>
        </p:nvCxnSpPr>
        <p:spPr>
          <a:xfrm flipV="1">
            <a:off x="2239826" y="3293589"/>
            <a:ext cx="4117394" cy="13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57220" y="3317133"/>
            <a:ext cx="0" cy="97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826086" y="3317133"/>
            <a:ext cx="0" cy="97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144239" y="3317133"/>
            <a:ext cx="0" cy="107003"/>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227634" y="3317133"/>
            <a:ext cx="0" cy="97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992750" y="3317133"/>
            <a:ext cx="0" cy="107003"/>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559808" y="3190672"/>
            <a:ext cx="0" cy="126461"/>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a:cxnSpLocks/>
          </p:cNvCxnSpPr>
          <p:nvPr/>
        </p:nvCxnSpPr>
        <p:spPr>
          <a:xfrm>
            <a:off x="7447496" y="3293589"/>
            <a:ext cx="31399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376815" y="3190672"/>
            <a:ext cx="0"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47496" y="3307404"/>
            <a:ext cx="0"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161506" y="3317133"/>
            <a:ext cx="0" cy="107003"/>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9562289" y="3304941"/>
            <a:ext cx="0" cy="107003"/>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0602111" y="3307404"/>
            <a:ext cx="0" cy="107005"/>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a:cxnSpLocks/>
          </p:cNvCxnSpPr>
          <p:nvPr/>
        </p:nvCxnSpPr>
        <p:spPr>
          <a:xfrm>
            <a:off x="1719072" y="1828800"/>
            <a:ext cx="7317923" cy="9729"/>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9036995" y="1838529"/>
            <a:ext cx="0" cy="87548"/>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439711" y="1721796"/>
            <a:ext cx="0" cy="116732"/>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74585C8-E0DE-A77C-0CFE-1F08C61AECD3}"/>
              </a:ext>
            </a:extLst>
          </p:cNvPr>
          <p:cNvCxnSpPr/>
          <p:nvPr/>
        </p:nvCxnSpPr>
        <p:spPr>
          <a:xfrm>
            <a:off x="1645920" y="3185873"/>
            <a:ext cx="0" cy="1750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3CDA25D8-A102-6B8D-CA56-30F6035896BC}"/>
              </a:ext>
            </a:extLst>
          </p:cNvPr>
          <p:cNvCxnSpPr>
            <a:cxnSpLocks/>
          </p:cNvCxnSpPr>
          <p:nvPr/>
        </p:nvCxnSpPr>
        <p:spPr>
          <a:xfrm>
            <a:off x="5649046" y="3312202"/>
            <a:ext cx="0" cy="9727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313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EAF73CD-661D-0C47-0809-DF72F257C6C5}"/>
              </a:ext>
            </a:extLst>
          </p:cNvPr>
          <p:cNvSpPr txBox="1"/>
          <p:nvPr/>
        </p:nvSpPr>
        <p:spPr>
          <a:xfrm>
            <a:off x="90058" y="92597"/>
            <a:ext cx="10604185" cy="461665"/>
          </a:xfrm>
          <a:prstGeom prst="rect">
            <a:avLst/>
          </a:prstGeom>
          <a:noFill/>
        </p:spPr>
        <p:txBody>
          <a:bodyPr wrap="square" rtlCol="0">
            <a:spAutoFit/>
          </a:bodyPr>
          <a:lstStyle>
            <a:defPPr>
              <a:defRPr lang="zh-CN"/>
            </a:defPPr>
            <a:lvl1pPr>
              <a:defRPr sz="2400" b="1">
                <a:solidFill>
                  <a:srgbClr val="BD374A"/>
                </a:solidFill>
                <a:latin typeface="微软雅黑" panose="020B0503020204020204" pitchFamily="34" charset="-122"/>
                <a:ea typeface="微软雅黑" panose="020B0503020204020204" pitchFamily="34" charset="-122"/>
              </a:defRPr>
            </a:lvl1pPr>
          </a:lstStyle>
          <a:p>
            <a:r>
              <a:rPr lang="zh-CN" altLang="en-US" dirty="0">
                <a:solidFill>
                  <a:srgbClr val="2D4B6E"/>
                </a:solidFill>
              </a:rPr>
              <a:t>「</a:t>
            </a:r>
            <a:r>
              <a:rPr lang="en-US" altLang="zh-CN" dirty="0">
                <a:solidFill>
                  <a:srgbClr val="2D4B6E"/>
                </a:solidFill>
              </a:rPr>
              <a:t>2023</a:t>
            </a:r>
            <a:r>
              <a:rPr lang="zh-CN" altLang="en-US" dirty="0">
                <a:solidFill>
                  <a:srgbClr val="2D4B6E"/>
                </a:solidFill>
              </a:rPr>
              <a:t>年评估体系介绍」管理行为</a:t>
            </a:r>
          </a:p>
        </p:txBody>
      </p:sp>
      <p:graphicFrame>
        <p:nvGraphicFramePr>
          <p:cNvPr id="5" name="图示 4"/>
          <p:cNvGraphicFramePr/>
          <p:nvPr>
            <p:extLst>
              <p:ext uri="{D42A27DB-BD31-4B8C-83A1-F6EECF244321}">
                <p14:modId xmlns:p14="http://schemas.microsoft.com/office/powerpoint/2010/main" val="3324807499"/>
              </p:ext>
            </p:extLst>
          </p:nvPr>
        </p:nvGraphicFramePr>
        <p:xfrm>
          <a:off x="1037548" y="719792"/>
          <a:ext cx="10149259" cy="30350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矩形 6"/>
          <p:cNvSpPr/>
          <p:nvPr/>
        </p:nvSpPr>
        <p:spPr>
          <a:xfrm>
            <a:off x="869002" y="3726092"/>
            <a:ext cx="10658273" cy="2585323"/>
          </a:xfrm>
          <a:prstGeom prst="rect">
            <a:avLst/>
          </a:prstGeom>
        </p:spPr>
        <p:txBody>
          <a:bodyPr wrap="square">
            <a:spAutoFit/>
          </a:bodyPr>
          <a:lstStyle/>
          <a:p>
            <a:pPr>
              <a:lnSpc>
                <a:spcPct val="150000"/>
              </a:lnSpc>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1</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、管理动作评估：通过对集团要求的相关管理动作评估项进行测评，采用扣分制，根据资料的完整度、与现场的符合度进行评定，累计扣分，扣完即止；</a:t>
            </a:r>
            <a:endPar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endParaRPr>
          </a:p>
          <a:p>
            <a:pPr>
              <a:lnSpc>
                <a:spcPct val="150000"/>
              </a:lnSpc>
            </a:pP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内业测评开始前，各项目提前准备涉及到的蓝图、设计变更等工程相关资料，项目现场提供的资料必须签章完善；支持性资料提供时间不得超过</a:t>
            </a: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20</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分钟，若超过</a:t>
            </a: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20</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分钟即判定为没有支持性资料；</a:t>
            </a:r>
            <a:endPar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endParaRPr>
          </a:p>
          <a:p>
            <a:pPr lvl="0" algn="just" defTabSz="1028700" eaLnBrk="0" fontAlgn="base" hangingPunct="0">
              <a:lnSpc>
                <a:spcPct val="150000"/>
              </a:lnSpc>
              <a:spcBef>
                <a:spcPct val="0"/>
              </a:spcBef>
              <a:defRPr/>
            </a:pPr>
            <a:r>
              <a:rPr lang="en-US" altLang="zh-CN" kern="100" dirty="0">
                <a:latin typeface="微软雅黑" panose="020B0503020204020204" pitchFamily="34" charset="-122"/>
                <a:ea typeface="微软雅黑" panose="020B0503020204020204" pitchFamily="34" charset="-122"/>
                <a:sym typeface="微软雅黑 Light" panose="020B0502040204020203" pitchFamily="34" charset="-122"/>
              </a:rPr>
              <a:t>2</a:t>
            </a:r>
            <a:r>
              <a:rPr lang="zh-CN" altLang="en-US" kern="100" dirty="0">
                <a:latin typeface="微软雅黑" panose="020B0503020204020204" pitchFamily="34" charset="-122"/>
                <a:ea typeface="微软雅黑" panose="020B0503020204020204" pitchFamily="34" charset="-122"/>
                <a:sym typeface="微软雅黑 Light" panose="020B0502040204020203" pitchFamily="34" charset="-122"/>
              </a:rPr>
              <a:t>、评分规则</a:t>
            </a:r>
            <a:r>
              <a:rPr lang="zh-CN" altLang="zh-CN" kern="100" dirty="0">
                <a:latin typeface="微软雅黑" panose="020B0503020204020204" pitchFamily="34" charset="-122"/>
                <a:ea typeface="微软雅黑" panose="020B0503020204020204" pitchFamily="34" charset="-122"/>
              </a:rPr>
              <a:t>：</a:t>
            </a:r>
            <a:r>
              <a:rPr lang="zh-CN" altLang="en-US" kern="100" dirty="0">
                <a:latin typeface="微软雅黑" panose="020B0503020204020204" pitchFamily="34" charset="-122"/>
                <a:ea typeface="微软雅黑" panose="020B0503020204020204" pitchFamily="34" charset="-122"/>
              </a:rPr>
              <a:t> 管理动作不真实，单项不得分，会议及相关验收均需水印影像记录 ；</a:t>
            </a:r>
            <a:endParaRPr lang="en-US" altLang="zh-CN" kern="100" dirty="0">
              <a:latin typeface="微软雅黑" panose="020B0503020204020204" pitchFamily="34" charset="-122"/>
              <a:ea typeface="微软雅黑" panose="020B0503020204020204" pitchFamily="34" charset="-122"/>
            </a:endParaRPr>
          </a:p>
          <a:p>
            <a:pPr lvl="0" algn="just" defTabSz="1028700" eaLnBrk="0" fontAlgn="base" hangingPunct="0">
              <a:lnSpc>
                <a:spcPct val="150000"/>
              </a:lnSpc>
              <a:spcBef>
                <a:spcPct val="0"/>
              </a:spcBef>
              <a:defRPr/>
            </a:pPr>
            <a:r>
              <a:rPr lang="en-US" altLang="zh-CN" kern="100" dirty="0">
                <a:latin typeface="微软雅黑" panose="020B0503020204020204" pitchFamily="34" charset="-122"/>
                <a:ea typeface="微软雅黑" panose="020B0503020204020204" pitchFamily="34" charset="-122"/>
              </a:rPr>
              <a:t>3</a:t>
            </a:r>
            <a:r>
              <a:rPr lang="zh-CN" altLang="en-US"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检查标准详见附件表格：《</a:t>
            </a:r>
            <a:r>
              <a:rPr lang="zh-CN" altLang="en-US" kern="100" dirty="0">
                <a:latin typeface="微软雅黑" panose="020B0503020204020204" pitchFamily="34" charset="-122"/>
                <a:ea typeface="微软雅黑" panose="020B0503020204020204" pitchFamily="34" charset="-122"/>
              </a:rPr>
              <a:t>园林景观管理行为评分表</a:t>
            </a:r>
            <a:r>
              <a:rPr lang="zh-CN" altLang="zh-CN" kern="1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0309725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20044</TotalTime>
  <Words>9367</Words>
  <Application>Microsoft Office PowerPoint</Application>
  <PresentationFormat>宽屏</PresentationFormat>
  <Paragraphs>728</Paragraphs>
  <Slides>35</Slides>
  <Notes>26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35</vt:i4>
      </vt:variant>
    </vt:vector>
  </HeadingPairs>
  <TitlesOfParts>
    <vt:vector size="43" baseType="lpstr">
      <vt:lpstr>等线</vt:lpstr>
      <vt:lpstr>等线 Light</vt:lpstr>
      <vt:lpstr>思源黑体</vt:lpstr>
      <vt:lpstr>宋体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honglei</dc:creator>
  <cp:lastModifiedBy>汪 东山</cp:lastModifiedBy>
  <cp:revision>2409</cp:revision>
  <dcterms:created xsi:type="dcterms:W3CDTF">2022-01-06T15:04:02Z</dcterms:created>
  <dcterms:modified xsi:type="dcterms:W3CDTF">2023-07-10T08:59:49Z</dcterms:modified>
</cp:coreProperties>
</file>