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9"/>
  </p:notesMasterIdLst>
  <p:handoutMasterIdLst>
    <p:handoutMasterId r:id="rId40"/>
  </p:handoutMasterIdLst>
  <p:sldIdLst>
    <p:sldId id="407" r:id="rId3"/>
    <p:sldId id="12540408" r:id="rId4"/>
    <p:sldId id="12540366" r:id="rId5"/>
    <p:sldId id="12540410" r:id="rId6"/>
    <p:sldId id="12540413" r:id="rId7"/>
    <p:sldId id="12540412" r:id="rId8"/>
    <p:sldId id="12540282" r:id="rId9"/>
    <p:sldId id="12540280" r:id="rId10"/>
    <p:sldId id="12540381" r:id="rId11"/>
    <p:sldId id="12540414" r:id="rId12"/>
    <p:sldId id="12540391" r:id="rId13"/>
    <p:sldId id="12540416" r:id="rId14"/>
    <p:sldId id="12540379" r:id="rId15"/>
    <p:sldId id="12540380" r:id="rId16"/>
    <p:sldId id="12540382" r:id="rId17"/>
    <p:sldId id="12540415" r:id="rId18"/>
    <p:sldId id="12540383" r:id="rId19"/>
    <p:sldId id="12540384" r:id="rId20"/>
    <p:sldId id="12540385" r:id="rId21"/>
    <p:sldId id="12540386" r:id="rId22"/>
    <p:sldId id="12540389" r:id="rId23"/>
    <p:sldId id="12540387" r:id="rId24"/>
    <p:sldId id="12540407" r:id="rId25"/>
    <p:sldId id="12540388" r:id="rId26"/>
    <p:sldId id="12540390" r:id="rId27"/>
    <p:sldId id="12540392" r:id="rId28"/>
    <p:sldId id="12540404" r:id="rId29"/>
    <p:sldId id="12540417" r:id="rId30"/>
    <p:sldId id="12540418" r:id="rId31"/>
    <p:sldId id="12540419" r:id="rId32"/>
    <p:sldId id="12540420" r:id="rId33"/>
    <p:sldId id="12540421" r:id="rId34"/>
    <p:sldId id="12540422" r:id="rId35"/>
    <p:sldId id="12540405" r:id="rId36"/>
    <p:sldId id="12540406" r:id="rId37"/>
    <p:sldId id="2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33" userDrawn="1">
          <p15:clr>
            <a:srgbClr val="A4A3A4"/>
          </p15:clr>
        </p15:guide>
        <p15:guide id="2" pos="143" userDrawn="1">
          <p15:clr>
            <a:srgbClr val="A4A3A4"/>
          </p15:clr>
        </p15:guide>
        <p15:guide id="3" orient="horz" pos="459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pos="1935" userDrawn="1">
          <p15:clr>
            <a:srgbClr val="A4A3A4"/>
          </p15:clr>
        </p15:guide>
        <p15:guide id="6" pos="6947" userDrawn="1">
          <p15:clr>
            <a:srgbClr val="A4A3A4"/>
          </p15:clr>
        </p15:guide>
        <p15:guide id="7" pos="6584" userDrawn="1">
          <p15:clr>
            <a:srgbClr val="A4A3A4"/>
          </p15:clr>
        </p15:guide>
        <p15:guide id="8" pos="6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未知用户1" initials="" lastIdx="10" clrIdx="0"/>
  <p:cmAuthor id="1" name="Zhang Bolin" initials="ZB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26D2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157" autoAdjust="0"/>
  </p:normalViewPr>
  <p:slideViewPr>
    <p:cSldViewPr snapToGrid="0" showGuides="1">
      <p:cViewPr varScale="1">
        <p:scale>
          <a:sx n="73" d="100"/>
          <a:sy n="73" d="100"/>
        </p:scale>
        <p:origin x="369" y="30"/>
      </p:cViewPr>
      <p:guideLst>
        <p:guide orient="horz" pos="4133"/>
        <p:guide pos="143"/>
        <p:guide orient="horz" pos="459"/>
        <p:guide pos="7469"/>
        <p:guide pos="1935"/>
        <p:guide pos="6947"/>
        <p:guide pos="6584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#1">
  <dgm:title val=""/>
  <dgm:desc val=""/>
  <dgm:catLst>
    <dgm:cat type="accent3" pri="11200"/>
  </dgm:catLst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#1">
  <dgm:title val=""/>
  <dgm:desc val=""/>
  <dgm:catLst>
    <dgm:cat type="accent3" pri="11200"/>
  </dgm:catLst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081705-1F88-4037-8525-E04AE0BC7592}" type="doc">
      <dgm:prSet loTypeId="urn:microsoft.com/office/officeart/2005/8/layout/hierarchy1#1" loCatId="hierarchy" qsTypeId="urn:microsoft.com/office/officeart/2005/8/quickstyle/simple5#1" qsCatId="simple" csTypeId="urn:microsoft.com/office/officeart/2005/8/colors/accent3_2#1" csCatId="accent3" phldr="1"/>
      <dgm:spPr/>
      <dgm:t>
        <a:bodyPr/>
        <a:lstStyle/>
        <a:p>
          <a:endParaRPr lang="zh-CN" altLang="en-US"/>
        </a:p>
      </dgm:t>
    </dgm:pt>
    <dgm:pt modelId="{3D1573CC-62B2-4D99-B072-585DC40DAEFE}">
      <dgm:prSet phldrT="[文本]" custT="1"/>
      <dgm:spPr>
        <a:solidFill>
          <a:srgbClr val="00206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住宅过程评估</a:t>
          </a:r>
        </a:p>
      </dgm:t>
    </dgm:pt>
    <dgm:pt modelId="{B1D3E851-1F98-440E-B171-4EFB57EFC1D2}" type="parTrans" cxnId="{CEFF2BB7-83B7-44B0-A645-CD920C5F7995}">
      <dgm:prSet/>
      <dgm:spPr/>
      <dgm:t>
        <a:bodyPr/>
        <a:lstStyle/>
        <a:p>
          <a:pPr algn="ctr"/>
          <a:endParaRPr lang="zh-CN" altLang="en-US" sz="16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297FDE-8C7A-4CBD-8356-4CA3FC2453CB}" type="sibTrans" cxnId="{CEFF2BB7-83B7-44B0-A645-CD920C5F7995}">
      <dgm:prSet/>
      <dgm:spPr/>
      <dgm:t>
        <a:bodyPr/>
        <a:lstStyle/>
        <a:p>
          <a:pPr algn="ctr"/>
          <a:endParaRPr lang="zh-CN" altLang="en-US" sz="16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3D19A6-BD2C-4E61-A9B1-A77B6B7636EC}">
      <dgm:prSet phldrT="[文本]" custT="1"/>
      <dgm:spPr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质量风险</a:t>
          </a:r>
          <a:r>
            <a:rPr lang="en-US" altLang="zh-CN" sz="1600" b="1" kern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40</a:t>
          </a:r>
          <a:r>
            <a:rPr lang="en-US" altLang="zh-CN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%</a:t>
          </a:r>
          <a:endParaRPr lang="zh-CN" altLang="en-US" sz="16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ACCBB5F7-C960-4113-9E53-67D58A6323AD}" type="sibTrans" cxnId="{03B4D065-4AC0-4BCC-B9AC-FA6FF3A3E43C}">
      <dgm:prSet/>
      <dgm:spPr/>
      <dgm:t>
        <a:bodyPr/>
        <a:lstStyle/>
        <a:p>
          <a:pPr algn="ctr"/>
          <a:endParaRPr lang="zh-CN" altLang="en-US" sz="16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5DE059-8D71-40D0-B0DD-23DA271817A7}" type="parTrans" cxnId="{03B4D065-4AC0-4BCC-B9AC-FA6FF3A3E43C}">
      <dgm:prSet/>
      <dgm:spPr/>
      <dgm:t>
        <a:bodyPr/>
        <a:lstStyle/>
        <a:p>
          <a:pPr algn="ctr"/>
          <a:endParaRPr lang="zh-CN" altLang="en-US" sz="16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76A79A-3938-45F5-BFA1-C99717BE7A3C}">
      <dgm:prSet phldrT="[文本]" custT="1"/>
      <dgm:spPr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实测实量</a:t>
          </a:r>
          <a:r>
            <a:rPr lang="en-US" altLang="zh-CN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40%</a:t>
          </a:r>
          <a:endParaRPr lang="zh-CN" altLang="en-US" sz="16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07DB1F39-3987-460F-BD77-CD2D18BECEA1}" type="sibTrans" cxnId="{89740CEC-461B-4268-875D-10CF39808F86}">
      <dgm:prSet/>
      <dgm:spPr/>
      <dgm:t>
        <a:bodyPr/>
        <a:lstStyle/>
        <a:p>
          <a:pPr algn="ctr"/>
          <a:endParaRPr lang="zh-CN" altLang="en-US" sz="16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7EEFAF-9553-4B7C-A9A2-D088F30D93D3}" type="parTrans" cxnId="{89740CEC-461B-4268-875D-10CF39808F86}">
      <dgm:prSet/>
      <dgm:spPr/>
      <dgm:t>
        <a:bodyPr/>
        <a:lstStyle/>
        <a:p>
          <a:pPr algn="ctr"/>
          <a:endParaRPr lang="zh-CN" altLang="en-US" sz="16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53A156-2F38-4591-AE80-73C93DA9794A}">
      <dgm:prSet custT="1"/>
      <dgm:spPr>
        <a:solidFill>
          <a:srgbClr val="C00000"/>
        </a:solidFill>
      </dgm:spPr>
      <dgm:t>
        <a:bodyPr/>
        <a:lstStyle/>
        <a:p>
          <a:r>
            <a:rPr lang="zh-CN" altLang="en-US" sz="1600" b="1" dirty="0">
              <a:solidFill>
                <a:schemeClr val="bg1"/>
              </a:solidFill>
            </a:rPr>
            <a:t>质量管理</a:t>
          </a:r>
          <a:endParaRPr lang="en-US" altLang="zh-CN" sz="1600" b="1" dirty="0">
            <a:solidFill>
              <a:schemeClr val="bg1"/>
            </a:solidFill>
          </a:endParaRPr>
        </a:p>
        <a:p>
          <a:r>
            <a:rPr lang="en-US" altLang="zh-CN" sz="1600" b="1">
              <a:solidFill>
                <a:schemeClr val="bg1"/>
              </a:solidFill>
            </a:rPr>
            <a:t>50</a:t>
          </a:r>
          <a:r>
            <a:rPr lang="en-US" altLang="zh-CN" sz="1600" b="1" dirty="0">
              <a:solidFill>
                <a:schemeClr val="bg1"/>
              </a:solidFill>
            </a:rPr>
            <a:t>%</a:t>
          </a:r>
          <a:endParaRPr lang="zh-CN" altLang="en-US" sz="1600" b="1" dirty="0">
            <a:solidFill>
              <a:schemeClr val="bg1"/>
            </a:solidFill>
          </a:endParaRPr>
        </a:p>
      </dgm:t>
    </dgm:pt>
    <dgm:pt modelId="{0EBB384E-43D4-462A-9B89-69A2A1588565}" type="parTrans" cxnId="{4CB750E8-6ED6-44BC-B75B-7C4052C2349B}">
      <dgm:prSet/>
      <dgm:spPr>
        <a:solidFill>
          <a:srgbClr val="C00000"/>
        </a:solidFill>
      </dgm:spPr>
      <dgm:t>
        <a:bodyPr/>
        <a:lstStyle/>
        <a:p>
          <a:endParaRPr lang="zh-CN" altLang="en-US" sz="1600" b="1">
            <a:solidFill>
              <a:schemeClr val="bg1"/>
            </a:solidFill>
          </a:endParaRPr>
        </a:p>
      </dgm:t>
    </dgm:pt>
    <dgm:pt modelId="{936A4973-4948-4D3B-A7CD-D532175FC737}" type="sibTrans" cxnId="{4CB750E8-6ED6-44BC-B75B-7C4052C2349B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</a:endParaRPr>
        </a:p>
      </dgm:t>
    </dgm:pt>
    <dgm:pt modelId="{B5C7698B-799F-48AF-9FFF-913912D2BAAB}">
      <dgm:prSet custT="1"/>
      <dgm:spPr>
        <a:solidFill>
          <a:srgbClr val="C00000">
            <a:alpha val="90000"/>
          </a:srgbClr>
        </a:solidFill>
      </dgm:spPr>
      <dgm:t>
        <a:bodyPr/>
        <a:lstStyle/>
        <a:p>
          <a:r>
            <a:rPr lang="zh-CN" altLang="en-US" sz="1600" b="1" kern="120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  <a:cs typeface="+mn-cs"/>
            </a:rPr>
            <a:t>渗漏试验</a:t>
          </a:r>
          <a:endParaRPr lang="en-US" altLang="zh-CN" sz="1600" b="1" kern="1200" dirty="0">
            <a:solidFill>
              <a:prstClr val="white"/>
            </a:solidFill>
            <a:latin typeface="Arial" panose="020B0604020202020204"/>
            <a:ea typeface="微软雅黑" panose="020B0503020204020204" pitchFamily="34" charset="-122"/>
            <a:cs typeface="+mn-cs"/>
          </a:endParaRPr>
        </a:p>
        <a:p>
          <a:r>
            <a:rPr lang="en-US" altLang="zh-CN" sz="1600" b="1" kern="120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  <a:cs typeface="+mn-cs"/>
            </a:rPr>
            <a:t>50</a:t>
          </a:r>
          <a:r>
            <a:rPr lang="en-US" altLang="zh-CN" sz="1600" b="1" kern="120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  <a:cs typeface="+mn-cs"/>
            </a:rPr>
            <a:t>%</a:t>
          </a:r>
          <a:endParaRPr lang="zh-CN" altLang="en-US" sz="1600" b="1" kern="1200" dirty="0">
            <a:solidFill>
              <a:prstClr val="white"/>
            </a:solidFill>
            <a:latin typeface="Arial" panose="020B0604020202020204"/>
            <a:ea typeface="微软雅黑" panose="020B0503020204020204" pitchFamily="34" charset="-122"/>
            <a:cs typeface="+mn-cs"/>
          </a:endParaRPr>
        </a:p>
      </dgm:t>
    </dgm:pt>
    <dgm:pt modelId="{0D818AD1-B5A9-41E6-9C01-2F8232531106}" type="parTrans" cxnId="{1980CBB8-9228-4604-BB12-C48DA96F2A46}">
      <dgm:prSet/>
      <dgm:spPr/>
      <dgm:t>
        <a:bodyPr/>
        <a:lstStyle/>
        <a:p>
          <a:endParaRPr lang="zh-CN" altLang="en-US" sz="2400"/>
        </a:p>
      </dgm:t>
    </dgm:pt>
    <dgm:pt modelId="{A3686CE9-CD94-4F7A-963E-BACB99A422FD}" type="sibTrans" cxnId="{1980CBB8-9228-4604-BB12-C48DA96F2A46}">
      <dgm:prSet/>
      <dgm:spPr/>
      <dgm:t>
        <a:bodyPr/>
        <a:lstStyle/>
        <a:p>
          <a:endParaRPr lang="zh-CN" altLang="en-US" sz="2400"/>
        </a:p>
      </dgm:t>
    </dgm:pt>
    <dgm:pt modelId="{5023B091-19DB-460C-A226-EA630D5B10C7}">
      <dgm:prSet phldrT="[文本]" custT="1"/>
      <dgm:spPr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>
            <a:buNone/>
          </a:pPr>
          <a:r>
            <a:rPr lang="zh-CN" altLang="en-US" sz="16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安全文明</a:t>
          </a:r>
          <a:r>
            <a:rPr lang="en-US" altLang="zh-CN" sz="16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20%</a:t>
          </a:r>
          <a:endParaRPr lang="zh-CN" altLang="en-US" sz="16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9295842C-6D3F-4271-87D9-F1BA8C385B4A}" type="parTrans" cxnId="{E39DF7C1-7785-4156-977D-8170566A4BFA}">
      <dgm:prSet/>
      <dgm:spPr/>
      <dgm:t>
        <a:bodyPr/>
        <a:lstStyle/>
        <a:p>
          <a:endParaRPr lang="zh-CN" altLang="en-US" sz="2400"/>
        </a:p>
      </dgm:t>
    </dgm:pt>
    <dgm:pt modelId="{2D4A3D6A-FB62-4AEE-B5B4-627CA4863DB4}" type="sibTrans" cxnId="{E39DF7C1-7785-4156-977D-8170566A4BFA}">
      <dgm:prSet/>
      <dgm:spPr/>
      <dgm:t>
        <a:bodyPr/>
        <a:lstStyle/>
        <a:p>
          <a:endParaRPr lang="zh-CN" altLang="en-US" sz="2400"/>
        </a:p>
      </dgm:t>
    </dgm:pt>
    <dgm:pt modelId="{E8367B05-A2A0-4B93-B5F4-CAF47FFBBB7D}" type="pres">
      <dgm:prSet presAssocID="{CF081705-1F88-4037-8525-E04AE0BC759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7269792-591F-4D04-8867-01E5553466E3}" type="pres">
      <dgm:prSet presAssocID="{3D1573CC-62B2-4D99-B072-585DC40DAEFE}" presName="hierRoot1" presStyleCnt="0"/>
      <dgm:spPr/>
    </dgm:pt>
    <dgm:pt modelId="{6C6BE75F-838B-4E03-A966-B1847D74C1C5}" type="pres">
      <dgm:prSet presAssocID="{3D1573CC-62B2-4D99-B072-585DC40DAEFE}" presName="composite" presStyleCnt="0"/>
      <dgm:spPr/>
    </dgm:pt>
    <dgm:pt modelId="{098AADE1-5404-4BEE-9671-7D62053B2FC2}" type="pres">
      <dgm:prSet presAssocID="{3D1573CC-62B2-4D99-B072-585DC40DAEFE}" presName="background" presStyleLbl="node0" presStyleIdx="0" presStyleCnt="1"/>
      <dgm:spPr/>
    </dgm:pt>
    <dgm:pt modelId="{F7965F4D-E79F-4DDE-B129-9EF62444B12F}" type="pres">
      <dgm:prSet presAssocID="{3D1573CC-62B2-4D99-B072-585DC40DAEFE}" presName="text" presStyleLbl="fgAcc0" presStyleIdx="0" presStyleCnt="1" custScaleX="142563" custScaleY="68316">
        <dgm:presLayoutVars>
          <dgm:chPref val="3"/>
        </dgm:presLayoutVars>
      </dgm:prSet>
      <dgm:spPr/>
    </dgm:pt>
    <dgm:pt modelId="{4D27E566-39ED-4EDC-B8E8-1AFE7558E026}" type="pres">
      <dgm:prSet presAssocID="{3D1573CC-62B2-4D99-B072-585DC40DAEFE}" presName="hierChild2" presStyleCnt="0"/>
      <dgm:spPr/>
    </dgm:pt>
    <dgm:pt modelId="{508CFC28-D893-40A8-889B-F27D8DBFDF74}" type="pres">
      <dgm:prSet presAssocID="{687EEFAF-9553-4B7C-A9A2-D088F30D93D3}" presName="Name10" presStyleLbl="parChTrans1D2" presStyleIdx="0" presStyleCnt="3"/>
      <dgm:spPr/>
    </dgm:pt>
    <dgm:pt modelId="{0F77AAB6-C695-422D-BF04-D64FDFDDDE80}" type="pres">
      <dgm:prSet presAssocID="{8876A79A-3938-45F5-BFA1-C99717BE7A3C}" presName="hierRoot2" presStyleCnt="0"/>
      <dgm:spPr/>
    </dgm:pt>
    <dgm:pt modelId="{A1138FEE-1DB2-4C4C-8F82-2F1D5FF2C82D}" type="pres">
      <dgm:prSet presAssocID="{8876A79A-3938-45F5-BFA1-C99717BE7A3C}" presName="composite2" presStyleCnt="0"/>
      <dgm:spPr/>
    </dgm:pt>
    <dgm:pt modelId="{F6CC051F-1AEC-4D93-82A5-7A6001272A7C}" type="pres">
      <dgm:prSet presAssocID="{8876A79A-3938-45F5-BFA1-C99717BE7A3C}" presName="background2" presStyleLbl="node2" presStyleIdx="0" presStyleCnt="3"/>
      <dgm:spPr/>
    </dgm:pt>
    <dgm:pt modelId="{77E3EAA8-372B-46E5-A523-03DF13085ED6}" type="pres">
      <dgm:prSet presAssocID="{8876A79A-3938-45F5-BFA1-C99717BE7A3C}" presName="text2" presStyleLbl="fgAcc2" presStyleIdx="0" presStyleCnt="3">
        <dgm:presLayoutVars>
          <dgm:chPref val="3"/>
        </dgm:presLayoutVars>
      </dgm:prSet>
      <dgm:spPr/>
    </dgm:pt>
    <dgm:pt modelId="{1790E4D3-999E-4414-8A18-3CE1FBAB450D}" type="pres">
      <dgm:prSet presAssocID="{8876A79A-3938-45F5-BFA1-C99717BE7A3C}" presName="hierChild3" presStyleCnt="0"/>
      <dgm:spPr/>
    </dgm:pt>
    <dgm:pt modelId="{685CA69F-E109-4966-BC73-7DB094B22C72}" type="pres">
      <dgm:prSet presAssocID="{AA5DE059-8D71-40D0-B0DD-23DA271817A7}" presName="Name10" presStyleLbl="parChTrans1D2" presStyleIdx="1" presStyleCnt="3"/>
      <dgm:spPr/>
    </dgm:pt>
    <dgm:pt modelId="{505AB5B9-F4B8-400F-B4BC-48EA0FD5FF9A}" type="pres">
      <dgm:prSet presAssocID="{533D19A6-BD2C-4E61-A9B1-A77B6B7636EC}" presName="hierRoot2" presStyleCnt="0"/>
      <dgm:spPr/>
    </dgm:pt>
    <dgm:pt modelId="{A366C5DA-D395-499E-97F6-A16F55F08DF6}" type="pres">
      <dgm:prSet presAssocID="{533D19A6-BD2C-4E61-A9B1-A77B6B7636EC}" presName="composite2" presStyleCnt="0"/>
      <dgm:spPr/>
    </dgm:pt>
    <dgm:pt modelId="{120FD1F4-4D38-4FD6-A3A1-1962C2B06B3A}" type="pres">
      <dgm:prSet presAssocID="{533D19A6-BD2C-4E61-A9B1-A77B6B7636EC}" presName="background2" presStyleLbl="node2" presStyleIdx="1" presStyleCnt="3"/>
      <dgm:spPr/>
    </dgm:pt>
    <dgm:pt modelId="{69BACB02-4647-43AD-8CA3-6024A9D51ABD}" type="pres">
      <dgm:prSet presAssocID="{533D19A6-BD2C-4E61-A9B1-A77B6B7636EC}" presName="text2" presStyleLbl="fgAcc2" presStyleIdx="1" presStyleCnt="3">
        <dgm:presLayoutVars>
          <dgm:chPref val="3"/>
        </dgm:presLayoutVars>
      </dgm:prSet>
      <dgm:spPr/>
    </dgm:pt>
    <dgm:pt modelId="{3C29AF9E-DBFA-433D-8675-4A0491138E06}" type="pres">
      <dgm:prSet presAssocID="{533D19A6-BD2C-4E61-A9B1-A77B6B7636EC}" presName="hierChild3" presStyleCnt="0"/>
      <dgm:spPr/>
    </dgm:pt>
    <dgm:pt modelId="{9F88958C-E535-429A-921A-0532FA39D501}" type="pres">
      <dgm:prSet presAssocID="{0EBB384E-43D4-462A-9B89-69A2A1588565}" presName="Name17" presStyleLbl="parChTrans1D3" presStyleIdx="0" presStyleCnt="2"/>
      <dgm:spPr/>
    </dgm:pt>
    <dgm:pt modelId="{1B7D2E85-6B75-44EE-B7B5-AF6D6D315CE3}" type="pres">
      <dgm:prSet presAssocID="{3753A156-2F38-4591-AE80-73C93DA9794A}" presName="hierRoot3" presStyleCnt="0"/>
      <dgm:spPr/>
    </dgm:pt>
    <dgm:pt modelId="{DA3EB2C4-23A2-49EC-97C2-556C13616B4F}" type="pres">
      <dgm:prSet presAssocID="{3753A156-2F38-4591-AE80-73C93DA9794A}" presName="composite3" presStyleCnt="0"/>
      <dgm:spPr/>
    </dgm:pt>
    <dgm:pt modelId="{EA8A36F7-D4A5-4B67-A1B6-C10C2D9578F1}" type="pres">
      <dgm:prSet presAssocID="{3753A156-2F38-4591-AE80-73C93DA9794A}" presName="background3" presStyleLbl="node3" presStyleIdx="0" presStyleCnt="2"/>
      <dgm:spPr>
        <a:solidFill>
          <a:schemeClr val="accent3"/>
        </a:solidFill>
      </dgm:spPr>
    </dgm:pt>
    <dgm:pt modelId="{82FE03F7-F68C-42A8-91AE-2A6A5938D3CD}" type="pres">
      <dgm:prSet presAssocID="{3753A156-2F38-4591-AE80-73C93DA9794A}" presName="text3" presStyleLbl="fgAcc3" presStyleIdx="0" presStyleCnt="2">
        <dgm:presLayoutVars>
          <dgm:chPref val="3"/>
        </dgm:presLayoutVars>
      </dgm:prSet>
      <dgm:spPr/>
    </dgm:pt>
    <dgm:pt modelId="{2AFC2030-1AE3-4794-9DBD-177A1D981F78}" type="pres">
      <dgm:prSet presAssocID="{3753A156-2F38-4591-AE80-73C93DA9794A}" presName="hierChild4" presStyleCnt="0"/>
      <dgm:spPr/>
    </dgm:pt>
    <dgm:pt modelId="{239BAE04-B0D1-4720-BBD0-4CFE9D338C2A}" type="pres">
      <dgm:prSet presAssocID="{0D818AD1-B5A9-41E6-9C01-2F8232531106}" presName="Name17" presStyleLbl="parChTrans1D3" presStyleIdx="1" presStyleCnt="2"/>
      <dgm:spPr/>
    </dgm:pt>
    <dgm:pt modelId="{12C38F34-9796-42D4-932A-5C8235EB7E62}" type="pres">
      <dgm:prSet presAssocID="{B5C7698B-799F-48AF-9FFF-913912D2BAAB}" presName="hierRoot3" presStyleCnt="0"/>
      <dgm:spPr/>
    </dgm:pt>
    <dgm:pt modelId="{01ACBDF6-CA44-41BE-B362-70CFA86889C0}" type="pres">
      <dgm:prSet presAssocID="{B5C7698B-799F-48AF-9FFF-913912D2BAAB}" presName="composite3" presStyleCnt="0"/>
      <dgm:spPr/>
    </dgm:pt>
    <dgm:pt modelId="{6CB66B96-2764-402A-8209-ACFC2BEA01BA}" type="pres">
      <dgm:prSet presAssocID="{B5C7698B-799F-48AF-9FFF-913912D2BAAB}" presName="background3" presStyleLbl="node3" presStyleIdx="1" presStyleCnt="2"/>
      <dgm:spPr/>
    </dgm:pt>
    <dgm:pt modelId="{3E1FF624-BF56-42A1-B9E1-8C47928BCCDF}" type="pres">
      <dgm:prSet presAssocID="{B5C7698B-799F-48AF-9FFF-913912D2BAAB}" presName="text3" presStyleLbl="fgAcc3" presStyleIdx="1" presStyleCnt="2">
        <dgm:presLayoutVars>
          <dgm:chPref val="3"/>
        </dgm:presLayoutVars>
      </dgm:prSet>
      <dgm:spPr/>
    </dgm:pt>
    <dgm:pt modelId="{08CA730F-78AA-438D-8355-70E273CCB505}" type="pres">
      <dgm:prSet presAssocID="{B5C7698B-799F-48AF-9FFF-913912D2BAAB}" presName="hierChild4" presStyleCnt="0"/>
      <dgm:spPr/>
    </dgm:pt>
    <dgm:pt modelId="{26BCE059-7F15-4441-93E8-2CCD86DBB9B1}" type="pres">
      <dgm:prSet presAssocID="{9295842C-6D3F-4271-87D9-F1BA8C385B4A}" presName="Name10" presStyleLbl="parChTrans1D2" presStyleIdx="2" presStyleCnt="3"/>
      <dgm:spPr/>
    </dgm:pt>
    <dgm:pt modelId="{02176838-65BC-42D2-B382-67F3B2EA8AF6}" type="pres">
      <dgm:prSet presAssocID="{5023B091-19DB-460C-A226-EA630D5B10C7}" presName="hierRoot2" presStyleCnt="0"/>
      <dgm:spPr/>
    </dgm:pt>
    <dgm:pt modelId="{BE8659D0-9B0F-4B23-991B-DBE2ACC0A920}" type="pres">
      <dgm:prSet presAssocID="{5023B091-19DB-460C-A226-EA630D5B10C7}" presName="composite2" presStyleCnt="0"/>
      <dgm:spPr/>
    </dgm:pt>
    <dgm:pt modelId="{5FCD05DD-48B6-4293-BDFA-015630FFC87C}" type="pres">
      <dgm:prSet presAssocID="{5023B091-19DB-460C-A226-EA630D5B10C7}" presName="background2" presStyleLbl="node2" presStyleIdx="2" presStyleCnt="3"/>
      <dgm:spPr/>
    </dgm:pt>
    <dgm:pt modelId="{0076D23C-67D9-4D5E-8BED-222C15219514}" type="pres">
      <dgm:prSet presAssocID="{5023B091-19DB-460C-A226-EA630D5B10C7}" presName="text2" presStyleLbl="fgAcc2" presStyleIdx="2" presStyleCnt="3">
        <dgm:presLayoutVars>
          <dgm:chPref val="3"/>
        </dgm:presLayoutVars>
      </dgm:prSet>
      <dgm:spPr/>
    </dgm:pt>
    <dgm:pt modelId="{DF944002-0C03-4DCB-8949-56177D178AA7}" type="pres">
      <dgm:prSet presAssocID="{5023B091-19DB-460C-A226-EA630D5B10C7}" presName="hierChild3" presStyleCnt="0"/>
      <dgm:spPr/>
    </dgm:pt>
  </dgm:ptLst>
  <dgm:cxnLst>
    <dgm:cxn modelId="{E6A61603-4900-4A03-8AA1-27D1A8B091F3}" type="presOf" srcId="{5023B091-19DB-460C-A226-EA630D5B10C7}" destId="{0076D23C-67D9-4D5E-8BED-222C15219514}" srcOrd="0" destOrd="0" presId="urn:microsoft.com/office/officeart/2005/8/layout/hierarchy1#1"/>
    <dgm:cxn modelId="{E6BF5F03-DD92-4BA7-8A30-BE289BF6D4B8}" type="presOf" srcId="{AA5DE059-8D71-40D0-B0DD-23DA271817A7}" destId="{685CA69F-E109-4966-BC73-7DB094B22C72}" srcOrd="0" destOrd="0" presId="urn:microsoft.com/office/officeart/2005/8/layout/hierarchy1#1"/>
    <dgm:cxn modelId="{CEF56B13-4F29-4CF6-8346-D802CE638FB4}" type="presOf" srcId="{687EEFAF-9553-4B7C-A9A2-D088F30D93D3}" destId="{508CFC28-D893-40A8-889B-F27D8DBFDF74}" srcOrd="0" destOrd="0" presId="urn:microsoft.com/office/officeart/2005/8/layout/hierarchy1#1"/>
    <dgm:cxn modelId="{C3D90E29-10E8-4B58-A03A-B3DEF158EDA0}" type="presOf" srcId="{533D19A6-BD2C-4E61-A9B1-A77B6B7636EC}" destId="{69BACB02-4647-43AD-8CA3-6024A9D51ABD}" srcOrd="0" destOrd="0" presId="urn:microsoft.com/office/officeart/2005/8/layout/hierarchy1#1"/>
    <dgm:cxn modelId="{77173629-A443-4183-992F-84AF248DE008}" type="presOf" srcId="{0D818AD1-B5A9-41E6-9C01-2F8232531106}" destId="{239BAE04-B0D1-4720-BBD0-4CFE9D338C2A}" srcOrd="0" destOrd="0" presId="urn:microsoft.com/office/officeart/2005/8/layout/hierarchy1#1"/>
    <dgm:cxn modelId="{9EDCB73C-A060-4910-A41C-581CE6F2E89A}" type="presOf" srcId="{9295842C-6D3F-4271-87D9-F1BA8C385B4A}" destId="{26BCE059-7F15-4441-93E8-2CCD86DBB9B1}" srcOrd="0" destOrd="0" presId="urn:microsoft.com/office/officeart/2005/8/layout/hierarchy1#1"/>
    <dgm:cxn modelId="{03B4D065-4AC0-4BCC-B9AC-FA6FF3A3E43C}" srcId="{3D1573CC-62B2-4D99-B072-585DC40DAEFE}" destId="{533D19A6-BD2C-4E61-A9B1-A77B6B7636EC}" srcOrd="1" destOrd="0" parTransId="{AA5DE059-8D71-40D0-B0DD-23DA271817A7}" sibTransId="{ACCBB5F7-C960-4113-9E53-67D58A6323AD}"/>
    <dgm:cxn modelId="{3059964C-087B-4925-BC31-0FFC620C98CC}" type="presOf" srcId="{B5C7698B-799F-48AF-9FFF-913912D2BAAB}" destId="{3E1FF624-BF56-42A1-B9E1-8C47928BCCDF}" srcOrd="0" destOrd="0" presId="urn:microsoft.com/office/officeart/2005/8/layout/hierarchy1#1"/>
    <dgm:cxn modelId="{02BDF557-5031-42E2-9237-28DFF7C0E66E}" type="presOf" srcId="{0EBB384E-43D4-462A-9B89-69A2A1588565}" destId="{9F88958C-E535-429A-921A-0532FA39D501}" srcOrd="0" destOrd="0" presId="urn:microsoft.com/office/officeart/2005/8/layout/hierarchy1#1"/>
    <dgm:cxn modelId="{CEFF2BB7-83B7-44B0-A645-CD920C5F7995}" srcId="{CF081705-1F88-4037-8525-E04AE0BC7592}" destId="{3D1573CC-62B2-4D99-B072-585DC40DAEFE}" srcOrd="0" destOrd="0" parTransId="{B1D3E851-1F98-440E-B171-4EFB57EFC1D2}" sibTransId="{20297FDE-8C7A-4CBD-8356-4CA3FC2453CB}"/>
    <dgm:cxn modelId="{1980CBB8-9228-4604-BB12-C48DA96F2A46}" srcId="{533D19A6-BD2C-4E61-A9B1-A77B6B7636EC}" destId="{B5C7698B-799F-48AF-9FFF-913912D2BAAB}" srcOrd="1" destOrd="0" parTransId="{0D818AD1-B5A9-41E6-9C01-2F8232531106}" sibTransId="{A3686CE9-CD94-4F7A-963E-BACB99A422FD}"/>
    <dgm:cxn modelId="{E39DF7C1-7785-4156-977D-8170566A4BFA}" srcId="{3D1573CC-62B2-4D99-B072-585DC40DAEFE}" destId="{5023B091-19DB-460C-A226-EA630D5B10C7}" srcOrd="2" destOrd="0" parTransId="{9295842C-6D3F-4271-87D9-F1BA8C385B4A}" sibTransId="{2D4A3D6A-FB62-4AEE-B5B4-627CA4863DB4}"/>
    <dgm:cxn modelId="{89B8C3CB-F392-4EDC-988B-227D03296575}" type="presOf" srcId="{3753A156-2F38-4591-AE80-73C93DA9794A}" destId="{82FE03F7-F68C-42A8-91AE-2A6A5938D3CD}" srcOrd="0" destOrd="0" presId="urn:microsoft.com/office/officeart/2005/8/layout/hierarchy1#1"/>
    <dgm:cxn modelId="{4C15FEDD-9789-4BA1-B074-342ACD07214B}" type="presOf" srcId="{3D1573CC-62B2-4D99-B072-585DC40DAEFE}" destId="{F7965F4D-E79F-4DDE-B129-9EF62444B12F}" srcOrd="0" destOrd="0" presId="urn:microsoft.com/office/officeart/2005/8/layout/hierarchy1#1"/>
    <dgm:cxn modelId="{4CB750E8-6ED6-44BC-B75B-7C4052C2349B}" srcId="{533D19A6-BD2C-4E61-A9B1-A77B6B7636EC}" destId="{3753A156-2F38-4591-AE80-73C93DA9794A}" srcOrd="0" destOrd="0" parTransId="{0EBB384E-43D4-462A-9B89-69A2A1588565}" sibTransId="{936A4973-4948-4D3B-A7CD-D532175FC737}"/>
    <dgm:cxn modelId="{64A03BEA-8023-4E76-A9FD-0C14E00A61AC}" type="presOf" srcId="{8876A79A-3938-45F5-BFA1-C99717BE7A3C}" destId="{77E3EAA8-372B-46E5-A523-03DF13085ED6}" srcOrd="0" destOrd="0" presId="urn:microsoft.com/office/officeart/2005/8/layout/hierarchy1#1"/>
    <dgm:cxn modelId="{89740CEC-461B-4268-875D-10CF39808F86}" srcId="{3D1573CC-62B2-4D99-B072-585DC40DAEFE}" destId="{8876A79A-3938-45F5-BFA1-C99717BE7A3C}" srcOrd="0" destOrd="0" parTransId="{687EEFAF-9553-4B7C-A9A2-D088F30D93D3}" sibTransId="{07DB1F39-3987-460F-BD77-CD2D18BECEA1}"/>
    <dgm:cxn modelId="{BEE076F9-D811-4BDC-A6A7-2F1DE452BE68}" type="presOf" srcId="{CF081705-1F88-4037-8525-E04AE0BC7592}" destId="{E8367B05-A2A0-4B93-B5F4-CAF47FFBBB7D}" srcOrd="0" destOrd="0" presId="urn:microsoft.com/office/officeart/2005/8/layout/hierarchy1#1"/>
    <dgm:cxn modelId="{051FC64A-2CC7-40EF-A433-EDD9C990F0AB}" type="presParOf" srcId="{E8367B05-A2A0-4B93-B5F4-CAF47FFBBB7D}" destId="{77269792-591F-4D04-8867-01E5553466E3}" srcOrd="0" destOrd="0" presId="urn:microsoft.com/office/officeart/2005/8/layout/hierarchy1#1"/>
    <dgm:cxn modelId="{F760A494-F91E-4C5C-8E62-186B187FC05F}" type="presParOf" srcId="{77269792-591F-4D04-8867-01E5553466E3}" destId="{6C6BE75F-838B-4E03-A966-B1847D74C1C5}" srcOrd="0" destOrd="0" presId="urn:microsoft.com/office/officeart/2005/8/layout/hierarchy1#1"/>
    <dgm:cxn modelId="{DD160415-4A9E-47FE-BE8A-4B7183CF392A}" type="presParOf" srcId="{6C6BE75F-838B-4E03-A966-B1847D74C1C5}" destId="{098AADE1-5404-4BEE-9671-7D62053B2FC2}" srcOrd="0" destOrd="0" presId="urn:microsoft.com/office/officeart/2005/8/layout/hierarchy1#1"/>
    <dgm:cxn modelId="{8B4272EF-7B2F-4429-B680-B3C192001534}" type="presParOf" srcId="{6C6BE75F-838B-4E03-A966-B1847D74C1C5}" destId="{F7965F4D-E79F-4DDE-B129-9EF62444B12F}" srcOrd="1" destOrd="0" presId="urn:microsoft.com/office/officeart/2005/8/layout/hierarchy1#1"/>
    <dgm:cxn modelId="{80CB4696-D86A-4F2E-9A72-89791B998382}" type="presParOf" srcId="{77269792-591F-4D04-8867-01E5553466E3}" destId="{4D27E566-39ED-4EDC-B8E8-1AFE7558E026}" srcOrd="1" destOrd="0" presId="urn:microsoft.com/office/officeart/2005/8/layout/hierarchy1#1"/>
    <dgm:cxn modelId="{FA544541-FB16-4D96-B1F2-0138692331B4}" type="presParOf" srcId="{4D27E566-39ED-4EDC-B8E8-1AFE7558E026}" destId="{508CFC28-D893-40A8-889B-F27D8DBFDF74}" srcOrd="0" destOrd="0" presId="urn:microsoft.com/office/officeart/2005/8/layout/hierarchy1#1"/>
    <dgm:cxn modelId="{899491F4-AA53-40CA-8E8F-9A1ADC567C48}" type="presParOf" srcId="{4D27E566-39ED-4EDC-B8E8-1AFE7558E026}" destId="{0F77AAB6-C695-422D-BF04-D64FDFDDDE80}" srcOrd="1" destOrd="0" presId="urn:microsoft.com/office/officeart/2005/8/layout/hierarchy1#1"/>
    <dgm:cxn modelId="{1E3E59AF-174E-4A9C-BB13-CEFB58BD8915}" type="presParOf" srcId="{0F77AAB6-C695-422D-BF04-D64FDFDDDE80}" destId="{A1138FEE-1DB2-4C4C-8F82-2F1D5FF2C82D}" srcOrd="0" destOrd="0" presId="urn:microsoft.com/office/officeart/2005/8/layout/hierarchy1#1"/>
    <dgm:cxn modelId="{9A260C78-7A0B-48D0-B7B9-D4D10B9EA225}" type="presParOf" srcId="{A1138FEE-1DB2-4C4C-8F82-2F1D5FF2C82D}" destId="{F6CC051F-1AEC-4D93-82A5-7A6001272A7C}" srcOrd="0" destOrd="0" presId="urn:microsoft.com/office/officeart/2005/8/layout/hierarchy1#1"/>
    <dgm:cxn modelId="{920CCF88-390E-4EAA-88D4-B9005DA8F84A}" type="presParOf" srcId="{A1138FEE-1DB2-4C4C-8F82-2F1D5FF2C82D}" destId="{77E3EAA8-372B-46E5-A523-03DF13085ED6}" srcOrd="1" destOrd="0" presId="urn:microsoft.com/office/officeart/2005/8/layout/hierarchy1#1"/>
    <dgm:cxn modelId="{C0C64D5A-C19A-438D-89EE-983AD50E57B2}" type="presParOf" srcId="{0F77AAB6-C695-422D-BF04-D64FDFDDDE80}" destId="{1790E4D3-999E-4414-8A18-3CE1FBAB450D}" srcOrd="1" destOrd="0" presId="urn:microsoft.com/office/officeart/2005/8/layout/hierarchy1#1"/>
    <dgm:cxn modelId="{0342997D-7537-4FD5-9EFB-E74A3063FD77}" type="presParOf" srcId="{4D27E566-39ED-4EDC-B8E8-1AFE7558E026}" destId="{685CA69F-E109-4966-BC73-7DB094B22C72}" srcOrd="2" destOrd="0" presId="urn:microsoft.com/office/officeart/2005/8/layout/hierarchy1#1"/>
    <dgm:cxn modelId="{0C3181DA-F6BF-4EA6-8840-E82A3487134A}" type="presParOf" srcId="{4D27E566-39ED-4EDC-B8E8-1AFE7558E026}" destId="{505AB5B9-F4B8-400F-B4BC-48EA0FD5FF9A}" srcOrd="3" destOrd="0" presId="urn:microsoft.com/office/officeart/2005/8/layout/hierarchy1#1"/>
    <dgm:cxn modelId="{9609B71D-3757-4B1A-BCDA-AD507152A54D}" type="presParOf" srcId="{505AB5B9-F4B8-400F-B4BC-48EA0FD5FF9A}" destId="{A366C5DA-D395-499E-97F6-A16F55F08DF6}" srcOrd="0" destOrd="0" presId="urn:microsoft.com/office/officeart/2005/8/layout/hierarchy1#1"/>
    <dgm:cxn modelId="{002F3F7B-6C56-4783-915A-C57DBF050258}" type="presParOf" srcId="{A366C5DA-D395-499E-97F6-A16F55F08DF6}" destId="{120FD1F4-4D38-4FD6-A3A1-1962C2B06B3A}" srcOrd="0" destOrd="0" presId="urn:microsoft.com/office/officeart/2005/8/layout/hierarchy1#1"/>
    <dgm:cxn modelId="{CA5DA371-A9C0-402E-B227-DDA6E0C8A668}" type="presParOf" srcId="{A366C5DA-D395-499E-97F6-A16F55F08DF6}" destId="{69BACB02-4647-43AD-8CA3-6024A9D51ABD}" srcOrd="1" destOrd="0" presId="urn:microsoft.com/office/officeart/2005/8/layout/hierarchy1#1"/>
    <dgm:cxn modelId="{64658CC4-AE31-4417-A1BF-520A559A50D9}" type="presParOf" srcId="{505AB5B9-F4B8-400F-B4BC-48EA0FD5FF9A}" destId="{3C29AF9E-DBFA-433D-8675-4A0491138E06}" srcOrd="1" destOrd="0" presId="urn:microsoft.com/office/officeart/2005/8/layout/hierarchy1#1"/>
    <dgm:cxn modelId="{6C7CB58F-A39F-4ADD-A145-3A5E52B79541}" type="presParOf" srcId="{3C29AF9E-DBFA-433D-8675-4A0491138E06}" destId="{9F88958C-E535-429A-921A-0532FA39D501}" srcOrd="0" destOrd="0" presId="urn:microsoft.com/office/officeart/2005/8/layout/hierarchy1#1"/>
    <dgm:cxn modelId="{82C9BE87-175E-483C-AC56-49F8FF138807}" type="presParOf" srcId="{3C29AF9E-DBFA-433D-8675-4A0491138E06}" destId="{1B7D2E85-6B75-44EE-B7B5-AF6D6D315CE3}" srcOrd="1" destOrd="0" presId="urn:microsoft.com/office/officeart/2005/8/layout/hierarchy1#1"/>
    <dgm:cxn modelId="{FD8506BD-164C-424A-B109-BA4C64EB183D}" type="presParOf" srcId="{1B7D2E85-6B75-44EE-B7B5-AF6D6D315CE3}" destId="{DA3EB2C4-23A2-49EC-97C2-556C13616B4F}" srcOrd="0" destOrd="0" presId="urn:microsoft.com/office/officeart/2005/8/layout/hierarchy1#1"/>
    <dgm:cxn modelId="{05F3EE22-9453-460C-8636-F72CFEADC74E}" type="presParOf" srcId="{DA3EB2C4-23A2-49EC-97C2-556C13616B4F}" destId="{EA8A36F7-D4A5-4B67-A1B6-C10C2D9578F1}" srcOrd="0" destOrd="0" presId="urn:microsoft.com/office/officeart/2005/8/layout/hierarchy1#1"/>
    <dgm:cxn modelId="{50C0C10D-FE91-40C9-BBCC-3A58BA9A0432}" type="presParOf" srcId="{DA3EB2C4-23A2-49EC-97C2-556C13616B4F}" destId="{82FE03F7-F68C-42A8-91AE-2A6A5938D3CD}" srcOrd="1" destOrd="0" presId="urn:microsoft.com/office/officeart/2005/8/layout/hierarchy1#1"/>
    <dgm:cxn modelId="{73394485-1FEA-4348-9BCE-4347B2F6E783}" type="presParOf" srcId="{1B7D2E85-6B75-44EE-B7B5-AF6D6D315CE3}" destId="{2AFC2030-1AE3-4794-9DBD-177A1D981F78}" srcOrd="1" destOrd="0" presId="urn:microsoft.com/office/officeart/2005/8/layout/hierarchy1#1"/>
    <dgm:cxn modelId="{22E7613C-6102-419D-ADAE-AFD9029F9BBB}" type="presParOf" srcId="{3C29AF9E-DBFA-433D-8675-4A0491138E06}" destId="{239BAE04-B0D1-4720-BBD0-4CFE9D338C2A}" srcOrd="2" destOrd="0" presId="urn:microsoft.com/office/officeart/2005/8/layout/hierarchy1#1"/>
    <dgm:cxn modelId="{E0A26F24-7517-46D5-9357-E5C460385B40}" type="presParOf" srcId="{3C29AF9E-DBFA-433D-8675-4A0491138E06}" destId="{12C38F34-9796-42D4-932A-5C8235EB7E62}" srcOrd="3" destOrd="0" presId="urn:microsoft.com/office/officeart/2005/8/layout/hierarchy1#1"/>
    <dgm:cxn modelId="{AE613AF6-E001-4B05-B2E6-AF857221F474}" type="presParOf" srcId="{12C38F34-9796-42D4-932A-5C8235EB7E62}" destId="{01ACBDF6-CA44-41BE-B362-70CFA86889C0}" srcOrd="0" destOrd="0" presId="urn:microsoft.com/office/officeart/2005/8/layout/hierarchy1#1"/>
    <dgm:cxn modelId="{BA91F7CE-F1A5-4ECB-A648-597892CFF284}" type="presParOf" srcId="{01ACBDF6-CA44-41BE-B362-70CFA86889C0}" destId="{6CB66B96-2764-402A-8209-ACFC2BEA01BA}" srcOrd="0" destOrd="0" presId="urn:microsoft.com/office/officeart/2005/8/layout/hierarchy1#1"/>
    <dgm:cxn modelId="{85EC45FB-5447-48C7-A0A2-398A5852E5A4}" type="presParOf" srcId="{01ACBDF6-CA44-41BE-B362-70CFA86889C0}" destId="{3E1FF624-BF56-42A1-B9E1-8C47928BCCDF}" srcOrd="1" destOrd="0" presId="urn:microsoft.com/office/officeart/2005/8/layout/hierarchy1#1"/>
    <dgm:cxn modelId="{EC896D07-56F7-4AA9-AACD-F157EF897937}" type="presParOf" srcId="{12C38F34-9796-42D4-932A-5C8235EB7E62}" destId="{08CA730F-78AA-438D-8355-70E273CCB505}" srcOrd="1" destOrd="0" presId="urn:microsoft.com/office/officeart/2005/8/layout/hierarchy1#1"/>
    <dgm:cxn modelId="{7A093A27-CEF3-46D9-8186-E1653BF8ECB8}" type="presParOf" srcId="{4D27E566-39ED-4EDC-B8E8-1AFE7558E026}" destId="{26BCE059-7F15-4441-93E8-2CCD86DBB9B1}" srcOrd="4" destOrd="0" presId="urn:microsoft.com/office/officeart/2005/8/layout/hierarchy1#1"/>
    <dgm:cxn modelId="{E7092DB7-5BF1-4716-BA8E-C1693349A7AE}" type="presParOf" srcId="{4D27E566-39ED-4EDC-B8E8-1AFE7558E026}" destId="{02176838-65BC-42D2-B382-67F3B2EA8AF6}" srcOrd="5" destOrd="0" presId="urn:microsoft.com/office/officeart/2005/8/layout/hierarchy1#1"/>
    <dgm:cxn modelId="{9DAD54F5-007F-4B1E-9069-281E8363D3A3}" type="presParOf" srcId="{02176838-65BC-42D2-B382-67F3B2EA8AF6}" destId="{BE8659D0-9B0F-4B23-991B-DBE2ACC0A920}" srcOrd="0" destOrd="0" presId="urn:microsoft.com/office/officeart/2005/8/layout/hierarchy1#1"/>
    <dgm:cxn modelId="{344FED12-2E2C-4385-B7B2-3EA6B1C85C8C}" type="presParOf" srcId="{BE8659D0-9B0F-4B23-991B-DBE2ACC0A920}" destId="{5FCD05DD-48B6-4293-BDFA-015630FFC87C}" srcOrd="0" destOrd="0" presId="urn:microsoft.com/office/officeart/2005/8/layout/hierarchy1#1"/>
    <dgm:cxn modelId="{A8010BD3-18C7-4AAC-BFA3-28D31B984D66}" type="presParOf" srcId="{BE8659D0-9B0F-4B23-991B-DBE2ACC0A920}" destId="{0076D23C-67D9-4D5E-8BED-222C15219514}" srcOrd="1" destOrd="0" presId="urn:microsoft.com/office/officeart/2005/8/layout/hierarchy1#1"/>
    <dgm:cxn modelId="{5F31FE5D-4A42-43F4-B6EC-296BE6DCC3F5}" type="presParOf" srcId="{02176838-65BC-42D2-B382-67F3B2EA8AF6}" destId="{DF944002-0C03-4DCB-8949-56177D178AA7}" srcOrd="1" destOrd="0" presId="urn:microsoft.com/office/officeart/2005/8/layout/hierarchy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33C2E0-578D-42CA-A122-E9209A7A61EE}" type="doc">
      <dgm:prSet loTypeId="urn:microsoft.com/office/officeart/2005/8/layout/hierarchy4" loCatId="hierarchy" qsTypeId="urn:microsoft.com/office/officeart/2005/8/quickstyle/simple1#5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C5AF138A-8475-4EE4-AEDD-6DA8ECAC96CE}">
      <dgm:prSet/>
      <dgm:spPr bwMode="white">
        <a:xfrm>
          <a:off x="6084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钢筋工程</a:t>
          </a:r>
        </a:p>
      </dgm:t>
    </dgm:pt>
    <dgm:pt modelId="{0BACB4C2-046B-4AB5-8ADE-F39E38C13BDF}" type="parTrans" cxnId="{EF1671AC-FD98-4CE3-87DA-369079BCD006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C276FD9-A3C6-4CF2-8E7F-1C3B0BB0700A}" type="sibTrans" cxnId="{EF1671AC-FD98-4CE3-87DA-369079BCD006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38806AC-5C04-4700-B1A8-6C6712443B9A}">
      <dgm:prSet/>
      <dgm:spPr bwMode="white">
        <a:xfrm>
          <a:off x="1773582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砌筑工程</a:t>
          </a:r>
        </a:p>
      </dgm:t>
    </dgm:pt>
    <dgm:pt modelId="{BABCA682-A730-4A2E-B8B2-6DEF29F2E3E4}" type="parTrans" cxnId="{56D88B52-D096-4D35-83A8-23AFF03850C3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6FFB672-A154-40EB-9104-F5F9C1CA2D61}" type="sibTrans" cxnId="{56D88B52-D096-4D35-83A8-23AFF03850C3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4A4A6DAF-AF17-4E69-9145-1D99B34FED6F}">
      <dgm:prSet/>
      <dgm:spPr bwMode="white">
        <a:xfrm>
          <a:off x="2362748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设备安装工程</a:t>
          </a:r>
        </a:p>
      </dgm:t>
    </dgm:pt>
    <dgm:pt modelId="{D9F767D5-9A9C-4E3D-8A45-237EEA7EBDDD}" type="parTrans" cxnId="{FFBF5D06-C169-41F2-875A-3687AE24F01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C99D36D-3E80-471F-9F76-E0100E6DAABA}" type="sibTrans" cxnId="{FFBF5D06-C169-41F2-875A-3687AE24F01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62A199B-C598-499F-AFAE-580788548463}">
      <dgm:prSet/>
      <dgm:spPr bwMode="white">
        <a:xfrm>
          <a:off x="2951914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抹灰工程</a:t>
          </a:r>
        </a:p>
      </dgm:t>
    </dgm:pt>
    <dgm:pt modelId="{8EEC92A0-E154-4E93-BEE8-22BD0028D972}" type="parTrans" cxnId="{CE3AD722-443C-4CCD-82C3-703C580A6815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C0D6C42-D33B-40E1-8630-CF916CEFBC48}" type="sibTrans" cxnId="{CE3AD722-443C-4CCD-82C3-703C580A6815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D666685-0E15-4EB7-9207-89A6E2B95B79}">
      <dgm:prSet/>
      <dgm:spPr bwMode="white">
        <a:xfrm>
          <a:off x="3527759" y="707857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涂饰工程</a:t>
          </a:r>
        </a:p>
      </dgm:t>
    </dgm:pt>
    <dgm:pt modelId="{8BF1F612-6A2C-4D5E-A986-AA77D97B14B4}" type="parTrans" cxnId="{B4D97B00-7ACC-41AE-8415-3DC0B62887C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A36C247-907B-4418-A7D9-A9167B11EEF4}" type="sibTrans" cxnId="{B4D97B00-7ACC-41AE-8415-3DC0B62887C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5FCBD2F-B972-4C24-811C-7515684EA277}">
      <dgm:prSet/>
      <dgm:spPr bwMode="white">
        <a:xfrm>
          <a:off x="4130246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墙面饰面砖</a:t>
          </a:r>
        </a:p>
      </dgm:t>
    </dgm:pt>
    <dgm:pt modelId="{246ECAAE-B5FB-4A52-8260-C9B9FB9C2E71}" type="parTrans" cxnId="{45BA661D-55A9-426D-BAE8-18DE1CDB9F2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B8492CF-9F25-4D82-AABB-CA91D8CFDD1E}" type="sibTrans" cxnId="{45BA661D-55A9-426D-BAE8-18DE1CDB9F2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C6BB1C4-A9DD-49A6-92D8-6163BEB0D3CD}">
      <dgm:prSet/>
      <dgm:spPr bwMode="white">
        <a:xfrm>
          <a:off x="4719412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地面饰面砖、窗台石</a:t>
          </a:r>
        </a:p>
      </dgm:t>
    </dgm:pt>
    <dgm:pt modelId="{0EAD5FF0-0537-450E-9856-8285D1D04A58}" type="parTrans" cxnId="{19E8FDAC-F021-4709-8DE0-B3896A632BD7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EBC58E8-531E-4ACE-8C07-D7B11B984E3B}" type="sibTrans" cxnId="{19E8FDAC-F021-4709-8DE0-B3896A632BD7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979D8F5C-DCD6-403F-A1F7-D9859074DEFC}">
      <dgm:prSet/>
      <dgm:spPr bwMode="white">
        <a:xfrm>
          <a:off x="5308578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入户门</a:t>
          </a:r>
        </a:p>
      </dgm:t>
    </dgm:pt>
    <dgm:pt modelId="{DFD50BE6-BDA5-4CFB-B63F-D7E06D589F8D}" type="parTrans" cxnId="{5879368E-51D5-457E-A843-1F87AC7F761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DEA5EB0-3CB5-493C-AF9D-A301EAF274DA}" type="sibTrans" cxnId="{5879368E-51D5-457E-A843-1F87AC7F761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8111141-018C-4493-B976-AEB55744945C}">
      <dgm:prSet/>
      <dgm:spPr bwMode="white">
        <a:xfrm>
          <a:off x="5897744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铝合金门窗（或塑钢窗）</a:t>
          </a:r>
        </a:p>
      </dgm:t>
    </dgm:pt>
    <dgm:pt modelId="{B2C01CB9-D854-45A9-9ABB-46399C7E76D1}" type="parTrans" cxnId="{88A23BD6-C263-4E7C-ABD9-BD14EC9FE5E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9A1A737-CB34-4AE1-BCE1-15D9DA63F67D}" type="sibTrans" cxnId="{88A23BD6-C263-4E7C-ABD9-BD14EC9FE5E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FFE6625-9919-4AFC-A487-E3C523CCE84B}">
      <dgm:prSet phldrT="[文本]"/>
      <dgm:spPr bwMode="white">
        <a:xfrm>
          <a:off x="0" y="24517"/>
          <a:ext cx="8202668" cy="420548"/>
        </a:xfrm>
        <a:prstGeom prst="roundRect">
          <a:avLst>
            <a:gd name="adj" fmla="val 10000"/>
          </a:avLst>
        </a:prstGeom>
        <a:solidFill>
          <a:srgbClr val="B90612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实测实量</a:t>
          </a:r>
          <a:r>
            <a:rPr lang="zh-CN" altLang="en-US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架构（</a:t>
          </a:r>
          <a:r>
            <a:rPr lang="en-US" altLang="zh-CN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40</a:t>
          </a:r>
          <a:r>
            <a:rPr lang="en-US" altLang="zh-CN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%</a:t>
          </a: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  <a:endParaRPr lang="zh-CN" altLang="en-US" dirty="0">
            <a:solidFill>
              <a:sysClr val="windowText" lastClr="000000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9F30CCCF-7FA0-44B9-ADEF-D79CD8A4E2EC}" type="sibTrans" cxnId="{2C51E44C-C227-4373-9F96-5C0DEB32CE8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54B9760-E18B-46D0-85CE-C75BB2CDC07F}" type="parTrans" cxnId="{2C51E44C-C227-4373-9F96-5C0DEB32CE8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2A4B274-F65C-4639-B345-CD07B41073E9}">
      <dgm:prSet/>
      <dgm:spPr bwMode="white">
        <a:xfrm>
          <a:off x="1184416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altLang="zh-CN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PC</a:t>
          </a: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构件</a:t>
          </a:r>
        </a:p>
      </dgm:t>
    </dgm:pt>
    <dgm:pt modelId="{5EF29C96-0DCB-4E63-A6E3-2E318AF65E7A}" type="parTrans" cxnId="{58F69364-55CC-4733-B9D4-BDDC1D93022C}">
      <dgm:prSet/>
      <dgm:spPr/>
      <dgm:t>
        <a:bodyPr/>
        <a:lstStyle/>
        <a:p>
          <a:endParaRPr lang="zh-CN" altLang="en-US"/>
        </a:p>
      </dgm:t>
    </dgm:pt>
    <dgm:pt modelId="{C00DADBB-27AC-4812-8B2E-5833C1618FE4}" type="sibTrans" cxnId="{58F69364-55CC-4733-B9D4-BDDC1D93022C}">
      <dgm:prSet/>
      <dgm:spPr/>
      <dgm:t>
        <a:bodyPr/>
        <a:lstStyle/>
        <a:p>
          <a:endParaRPr lang="zh-CN" altLang="en-US"/>
        </a:p>
      </dgm:t>
    </dgm:pt>
    <dgm:pt modelId="{6DF030A9-7964-421E-A6B5-AAFE740E5241}">
      <dgm:prSet/>
      <dgm:spPr bwMode="white">
        <a:xfrm>
          <a:off x="7076076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橱柜安装</a:t>
          </a:r>
        </a:p>
      </dgm:t>
    </dgm:pt>
    <dgm:pt modelId="{9DEFAEF3-3CE0-4E93-A3B7-77E7A3A25A07}" type="parTrans" cxnId="{F35CCC8B-FED3-48E3-8BD1-364B3B01E3A7}">
      <dgm:prSet/>
      <dgm:spPr/>
      <dgm:t>
        <a:bodyPr/>
        <a:lstStyle/>
        <a:p>
          <a:endParaRPr lang="zh-CN" altLang="en-US"/>
        </a:p>
      </dgm:t>
    </dgm:pt>
    <dgm:pt modelId="{61CC217D-37B2-43B0-B1F3-AE60BEF8F7BD}" type="sibTrans" cxnId="{F35CCC8B-FED3-48E3-8BD1-364B3B01E3A7}">
      <dgm:prSet/>
      <dgm:spPr/>
      <dgm:t>
        <a:bodyPr/>
        <a:lstStyle/>
        <a:p>
          <a:endParaRPr lang="zh-CN" altLang="en-US"/>
        </a:p>
      </dgm:t>
    </dgm:pt>
    <dgm:pt modelId="{9D46349D-B71F-40AD-A6D1-4830CE5E0E22}">
      <dgm:prSet/>
      <dgm:spPr bwMode="white">
        <a:xfrm>
          <a:off x="6486910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木地板</a:t>
          </a:r>
        </a:p>
      </dgm:t>
    </dgm:pt>
    <dgm:pt modelId="{2FC719B6-D23A-4EDB-8A20-6B85CF75C43F}" type="parTrans" cxnId="{48BE2CB0-1F3F-469D-8EA1-60E715242F00}">
      <dgm:prSet/>
      <dgm:spPr/>
      <dgm:t>
        <a:bodyPr/>
        <a:lstStyle/>
        <a:p>
          <a:endParaRPr lang="zh-CN" altLang="en-US"/>
        </a:p>
      </dgm:t>
    </dgm:pt>
    <dgm:pt modelId="{519FD8B7-4603-4A0F-99D6-CA571D67AEBB}" type="sibTrans" cxnId="{48BE2CB0-1F3F-469D-8EA1-60E715242F00}">
      <dgm:prSet/>
      <dgm:spPr/>
      <dgm:t>
        <a:bodyPr/>
        <a:lstStyle/>
        <a:p>
          <a:endParaRPr lang="zh-CN" altLang="en-US"/>
        </a:p>
      </dgm:t>
    </dgm:pt>
    <dgm:pt modelId="{705F7888-2A52-495A-BC70-5B8118F6152C}">
      <dgm:prSet/>
      <dgm:spPr bwMode="white">
        <a:xfrm>
          <a:off x="7665242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公共部位（装饰阶段）</a:t>
          </a:r>
        </a:p>
      </dgm:t>
    </dgm:pt>
    <dgm:pt modelId="{F3C255FB-80B9-4B23-92BD-C89E8459E75E}" type="parTrans" cxnId="{9039F157-796D-46E1-96C3-6A5877E3CB48}">
      <dgm:prSet/>
      <dgm:spPr/>
      <dgm:t>
        <a:bodyPr/>
        <a:lstStyle/>
        <a:p>
          <a:endParaRPr lang="zh-CN" altLang="en-US"/>
        </a:p>
      </dgm:t>
    </dgm:pt>
    <dgm:pt modelId="{65256B35-93E7-41E7-82B1-210E10B3D85A}" type="sibTrans" cxnId="{9039F157-796D-46E1-96C3-6A5877E3CB48}">
      <dgm:prSet/>
      <dgm:spPr/>
      <dgm:t>
        <a:bodyPr/>
        <a:lstStyle/>
        <a:p>
          <a:endParaRPr lang="zh-CN" altLang="en-US"/>
        </a:p>
      </dgm:t>
    </dgm:pt>
    <dgm:pt modelId="{7A64214D-C34C-4A9B-B3DF-42C5EABCBAF0}">
      <dgm:prSet/>
      <dgm:spPr>
        <a:xfrm>
          <a:off x="595250" y="721342"/>
          <a:ext cx="543511" cy="134985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混凝土结构工程</a:t>
          </a:r>
        </a:p>
      </dgm:t>
    </dgm:pt>
    <dgm:pt modelId="{D0B1DA82-8218-4719-94E3-661B4FDEEE56}" type="parTrans" cxnId="{8E1F5073-33B5-4198-821F-A1E75AB6703B}">
      <dgm:prSet/>
      <dgm:spPr/>
      <dgm:t>
        <a:bodyPr/>
        <a:lstStyle/>
        <a:p>
          <a:endParaRPr lang="zh-CN" altLang="en-US"/>
        </a:p>
      </dgm:t>
    </dgm:pt>
    <dgm:pt modelId="{7BA6A439-A449-4B41-9606-1BC0F461463F}" type="sibTrans" cxnId="{8E1F5073-33B5-4198-821F-A1E75AB6703B}">
      <dgm:prSet/>
      <dgm:spPr/>
      <dgm:t>
        <a:bodyPr/>
        <a:lstStyle/>
        <a:p>
          <a:endParaRPr lang="zh-CN" altLang="en-US"/>
        </a:p>
      </dgm:t>
    </dgm:pt>
    <dgm:pt modelId="{32A9E1C3-D0D7-47ED-A7BB-76F54AB95024}">
      <dgm:prSet/>
      <dgm:spPr bwMode="white">
        <a:xfrm>
          <a:off x="3527759" y="707857"/>
          <a:ext cx="543511" cy="1349857"/>
        </a:xfr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防水工程</a:t>
          </a:r>
        </a:p>
      </dgm:t>
    </dgm:pt>
    <dgm:pt modelId="{E5E57299-3A8E-4D2B-9053-6751F3C04E63}" type="parTrans" cxnId="{B32AA93D-0328-44C8-9DD3-5F3FF794FD8A}">
      <dgm:prSet/>
      <dgm:spPr/>
      <dgm:t>
        <a:bodyPr/>
        <a:lstStyle/>
        <a:p>
          <a:endParaRPr lang="zh-CN" altLang="en-US"/>
        </a:p>
      </dgm:t>
    </dgm:pt>
    <dgm:pt modelId="{6C284823-5EFB-4C2F-B2D7-EAE1E959B7EF}" type="sibTrans" cxnId="{B32AA93D-0328-44C8-9DD3-5F3FF794FD8A}">
      <dgm:prSet/>
      <dgm:spPr/>
      <dgm:t>
        <a:bodyPr/>
        <a:lstStyle/>
        <a:p>
          <a:endParaRPr lang="zh-CN" altLang="en-US"/>
        </a:p>
      </dgm:t>
    </dgm:pt>
    <dgm:pt modelId="{419D6ADC-A41B-49A3-92EB-2683B74F3780}">
      <dgm:prSet/>
      <dgm:spPr bwMode="white">
        <a:xfrm>
          <a:off x="5308578" y="721342"/>
          <a:ext cx="543511" cy="1349857"/>
        </a:xfr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室内门</a:t>
          </a:r>
        </a:p>
      </dgm:t>
    </dgm:pt>
    <dgm:pt modelId="{B5BFF7A4-71C1-4224-A186-BA19F59E64F5}" type="parTrans" cxnId="{F9B9CE97-A1F7-47FD-AA4D-B5DCA7F6B9DD}">
      <dgm:prSet/>
      <dgm:spPr/>
      <dgm:t>
        <a:bodyPr/>
        <a:lstStyle/>
        <a:p>
          <a:endParaRPr lang="zh-CN" altLang="en-US"/>
        </a:p>
      </dgm:t>
    </dgm:pt>
    <dgm:pt modelId="{4265A61F-8E65-4FBE-9463-72E6D5414E37}" type="sibTrans" cxnId="{F9B9CE97-A1F7-47FD-AA4D-B5DCA7F6B9DD}">
      <dgm:prSet/>
      <dgm:spPr/>
      <dgm:t>
        <a:bodyPr/>
        <a:lstStyle/>
        <a:p>
          <a:endParaRPr lang="zh-CN" altLang="en-US"/>
        </a:p>
      </dgm:t>
    </dgm:pt>
    <dgm:pt modelId="{B9CED739-3D10-49BB-BE80-9C4A304B1A40}" type="pres">
      <dgm:prSet presAssocID="{E133C2E0-578D-42CA-A122-E9209A7A61E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2F7C635-087E-4102-B250-41CD59020D10}" type="pres">
      <dgm:prSet presAssocID="{DFFE6625-9919-4AFC-A487-E3C523CCE84B}" presName="vertOne" presStyleCnt="0"/>
      <dgm:spPr/>
    </dgm:pt>
    <dgm:pt modelId="{0D575FAC-266D-451F-A181-16662CF46F23}" type="pres">
      <dgm:prSet presAssocID="{DFFE6625-9919-4AFC-A487-E3C523CCE84B}" presName="txOne" presStyleLbl="node0" presStyleIdx="0" presStyleCnt="1" custScaleY="31155" custLinFactNeighborX="-162" custLinFactNeighborY="7800">
        <dgm:presLayoutVars>
          <dgm:chPref val="3"/>
        </dgm:presLayoutVars>
      </dgm:prSet>
      <dgm:spPr/>
    </dgm:pt>
    <dgm:pt modelId="{28382313-C321-42A0-9FD8-3E5ABC4D9772}" type="pres">
      <dgm:prSet presAssocID="{DFFE6625-9919-4AFC-A487-E3C523CCE84B}" presName="parTransOne" presStyleCnt="0"/>
      <dgm:spPr/>
    </dgm:pt>
    <dgm:pt modelId="{368B9777-898F-444D-AD27-729D0723FA97}" type="pres">
      <dgm:prSet presAssocID="{DFFE6625-9919-4AFC-A487-E3C523CCE84B}" presName="horzOne" presStyleCnt="0"/>
      <dgm:spPr/>
    </dgm:pt>
    <dgm:pt modelId="{38EAE2B0-DFD3-4406-8801-2AC616F50919}" type="pres">
      <dgm:prSet presAssocID="{C5AF138A-8475-4EE4-AEDD-6DA8ECAC96CE}" presName="vertTwo" presStyleCnt="0"/>
      <dgm:spPr/>
    </dgm:pt>
    <dgm:pt modelId="{BEC848F8-4DB5-4946-9FBC-1D976AD61873}" type="pres">
      <dgm:prSet presAssocID="{C5AF138A-8475-4EE4-AEDD-6DA8ECAC96CE}" presName="txTwo" presStyleLbl="node2" presStyleIdx="0" presStyleCnt="16">
        <dgm:presLayoutVars>
          <dgm:chPref val="3"/>
        </dgm:presLayoutVars>
      </dgm:prSet>
      <dgm:spPr/>
    </dgm:pt>
    <dgm:pt modelId="{C86CBFA2-04C9-4D24-96DA-EB2226568192}" type="pres">
      <dgm:prSet presAssocID="{C5AF138A-8475-4EE4-AEDD-6DA8ECAC96CE}" presName="horzTwo" presStyleCnt="0"/>
      <dgm:spPr/>
    </dgm:pt>
    <dgm:pt modelId="{EBB96705-09B7-41B2-AD03-9C3721B0AE1B}" type="pres">
      <dgm:prSet presAssocID="{AC276FD9-A3C6-4CF2-8E7F-1C3B0BB0700A}" presName="sibSpaceTwo" presStyleCnt="0"/>
      <dgm:spPr/>
    </dgm:pt>
    <dgm:pt modelId="{BF31F58F-9B20-4270-8CA8-9C1260BB8F26}" type="pres">
      <dgm:prSet presAssocID="{7A64214D-C34C-4A9B-B3DF-42C5EABCBAF0}" presName="vertTwo" presStyleCnt="0"/>
      <dgm:spPr/>
    </dgm:pt>
    <dgm:pt modelId="{617061F5-A3F4-4D21-A423-900AF2743731}" type="pres">
      <dgm:prSet presAssocID="{7A64214D-C34C-4A9B-B3DF-42C5EABCBAF0}" presName="txTwo" presStyleLbl="node2" presStyleIdx="1" presStyleCnt="16">
        <dgm:presLayoutVars>
          <dgm:chPref val="3"/>
        </dgm:presLayoutVars>
      </dgm:prSet>
      <dgm:spPr/>
    </dgm:pt>
    <dgm:pt modelId="{2B630511-B8A8-4CFC-8BE5-5EC139E94E5B}" type="pres">
      <dgm:prSet presAssocID="{7A64214D-C34C-4A9B-B3DF-42C5EABCBAF0}" presName="horzTwo" presStyleCnt="0"/>
      <dgm:spPr/>
    </dgm:pt>
    <dgm:pt modelId="{C9C44BF9-41CC-46DF-B315-D548BBC46980}" type="pres">
      <dgm:prSet presAssocID="{7BA6A439-A449-4B41-9606-1BC0F461463F}" presName="sibSpaceTwo" presStyleCnt="0"/>
      <dgm:spPr/>
    </dgm:pt>
    <dgm:pt modelId="{612D0D8A-A959-4767-B166-EDCA0424BB67}" type="pres">
      <dgm:prSet presAssocID="{72A4B274-F65C-4639-B345-CD07B41073E9}" presName="vertTwo" presStyleCnt="0"/>
      <dgm:spPr/>
    </dgm:pt>
    <dgm:pt modelId="{90A24072-5383-49CF-AA16-8821B1A74608}" type="pres">
      <dgm:prSet presAssocID="{72A4B274-F65C-4639-B345-CD07B41073E9}" presName="txTwo" presStyleLbl="node2" presStyleIdx="2" presStyleCnt="16">
        <dgm:presLayoutVars>
          <dgm:chPref val="3"/>
        </dgm:presLayoutVars>
      </dgm:prSet>
      <dgm:spPr/>
    </dgm:pt>
    <dgm:pt modelId="{F5426FC4-19CE-4F6B-85DB-2CB42618751C}" type="pres">
      <dgm:prSet presAssocID="{72A4B274-F65C-4639-B345-CD07B41073E9}" presName="horzTwo" presStyleCnt="0"/>
      <dgm:spPr/>
    </dgm:pt>
    <dgm:pt modelId="{14811763-D660-40BB-95B6-BC10038693FC}" type="pres">
      <dgm:prSet presAssocID="{C00DADBB-27AC-4812-8B2E-5833C1618FE4}" presName="sibSpaceTwo" presStyleCnt="0"/>
      <dgm:spPr/>
    </dgm:pt>
    <dgm:pt modelId="{158248AA-0A63-4D4E-81C7-55AAA12E41ED}" type="pres">
      <dgm:prSet presAssocID="{038806AC-5C04-4700-B1A8-6C6712443B9A}" presName="vertTwo" presStyleCnt="0"/>
      <dgm:spPr/>
    </dgm:pt>
    <dgm:pt modelId="{FACAEFEF-0F1F-498C-A0EC-F3A3A0441F6A}" type="pres">
      <dgm:prSet presAssocID="{038806AC-5C04-4700-B1A8-6C6712443B9A}" presName="txTwo" presStyleLbl="node2" presStyleIdx="3" presStyleCnt="16">
        <dgm:presLayoutVars>
          <dgm:chPref val="3"/>
        </dgm:presLayoutVars>
      </dgm:prSet>
      <dgm:spPr/>
    </dgm:pt>
    <dgm:pt modelId="{0347EDA7-1A06-4C2A-B6CE-181377C54278}" type="pres">
      <dgm:prSet presAssocID="{038806AC-5C04-4700-B1A8-6C6712443B9A}" presName="horzTwo" presStyleCnt="0"/>
      <dgm:spPr/>
    </dgm:pt>
    <dgm:pt modelId="{F751109C-5996-42C2-99AE-04E66F12647A}" type="pres">
      <dgm:prSet presAssocID="{26FFB672-A154-40EB-9104-F5F9C1CA2D61}" presName="sibSpaceTwo" presStyleCnt="0"/>
      <dgm:spPr/>
    </dgm:pt>
    <dgm:pt modelId="{D5FFF947-A9C1-42B3-A9EB-499EE362E686}" type="pres">
      <dgm:prSet presAssocID="{4A4A6DAF-AF17-4E69-9145-1D99B34FED6F}" presName="vertTwo" presStyleCnt="0"/>
      <dgm:spPr/>
    </dgm:pt>
    <dgm:pt modelId="{50B986C9-62E2-4D91-B07B-003FBE63B660}" type="pres">
      <dgm:prSet presAssocID="{4A4A6DAF-AF17-4E69-9145-1D99B34FED6F}" presName="txTwo" presStyleLbl="node2" presStyleIdx="4" presStyleCnt="16">
        <dgm:presLayoutVars>
          <dgm:chPref val="3"/>
        </dgm:presLayoutVars>
      </dgm:prSet>
      <dgm:spPr/>
    </dgm:pt>
    <dgm:pt modelId="{03BECE38-2197-4305-B5F1-02C550858ABD}" type="pres">
      <dgm:prSet presAssocID="{4A4A6DAF-AF17-4E69-9145-1D99B34FED6F}" presName="horzTwo" presStyleCnt="0"/>
      <dgm:spPr/>
    </dgm:pt>
    <dgm:pt modelId="{A1F8F89D-86A4-4AC9-9E27-EDB0804FB318}" type="pres">
      <dgm:prSet presAssocID="{8C99D36D-3E80-471F-9F76-E0100E6DAABA}" presName="sibSpaceTwo" presStyleCnt="0"/>
      <dgm:spPr/>
    </dgm:pt>
    <dgm:pt modelId="{E97557A1-A935-489C-BE5E-DBD71765D0FB}" type="pres">
      <dgm:prSet presAssocID="{A62A199B-C598-499F-AFAE-580788548463}" presName="vertTwo" presStyleCnt="0"/>
      <dgm:spPr/>
    </dgm:pt>
    <dgm:pt modelId="{7691974F-7474-4D30-9B8F-364619E25620}" type="pres">
      <dgm:prSet presAssocID="{A62A199B-C598-499F-AFAE-580788548463}" presName="txTwo" presStyleLbl="node2" presStyleIdx="5" presStyleCnt="16">
        <dgm:presLayoutVars>
          <dgm:chPref val="3"/>
        </dgm:presLayoutVars>
      </dgm:prSet>
      <dgm:spPr/>
    </dgm:pt>
    <dgm:pt modelId="{BA53D988-914B-4C7F-9D5B-D0C7250CF383}" type="pres">
      <dgm:prSet presAssocID="{A62A199B-C598-499F-AFAE-580788548463}" presName="horzTwo" presStyleCnt="0"/>
      <dgm:spPr/>
    </dgm:pt>
    <dgm:pt modelId="{D3FD77B2-B8D3-4031-9B14-9EC2F7139D5D}" type="pres">
      <dgm:prSet presAssocID="{8C0D6C42-D33B-40E1-8630-CF916CEFBC48}" presName="sibSpaceTwo" presStyleCnt="0"/>
      <dgm:spPr/>
    </dgm:pt>
    <dgm:pt modelId="{8455E9EE-28E2-4A1F-8776-BC345EDD8018}" type="pres">
      <dgm:prSet presAssocID="{CD666685-0E15-4EB7-9207-89A6E2B95B79}" presName="vertTwo" presStyleCnt="0"/>
      <dgm:spPr/>
    </dgm:pt>
    <dgm:pt modelId="{234FBB8B-6712-4109-AE6D-2529748DCED1}" type="pres">
      <dgm:prSet presAssocID="{CD666685-0E15-4EB7-9207-89A6E2B95B79}" presName="txTwo" presStyleLbl="node2" presStyleIdx="6" presStyleCnt="16" custLinFactNeighborX="-2451" custLinFactNeighborY="-999">
        <dgm:presLayoutVars>
          <dgm:chPref val="3"/>
        </dgm:presLayoutVars>
      </dgm:prSet>
      <dgm:spPr/>
    </dgm:pt>
    <dgm:pt modelId="{F169FC45-62F1-4992-873E-E37ABEDFCDFF}" type="pres">
      <dgm:prSet presAssocID="{CD666685-0E15-4EB7-9207-89A6E2B95B79}" presName="horzTwo" presStyleCnt="0"/>
      <dgm:spPr/>
    </dgm:pt>
    <dgm:pt modelId="{2B03625C-AAA2-4918-899C-474A80B587CF}" type="pres">
      <dgm:prSet presAssocID="{BA36C247-907B-4418-A7D9-A9167B11EEF4}" presName="sibSpaceTwo" presStyleCnt="0"/>
      <dgm:spPr/>
    </dgm:pt>
    <dgm:pt modelId="{889CBB03-C727-4BD0-85F6-52DEE7CC2221}" type="pres">
      <dgm:prSet presAssocID="{32A9E1C3-D0D7-47ED-A7BB-76F54AB95024}" presName="vertTwo" presStyleCnt="0"/>
      <dgm:spPr/>
    </dgm:pt>
    <dgm:pt modelId="{28457D15-61B5-4A35-B9DE-35BD6434CA50}" type="pres">
      <dgm:prSet presAssocID="{32A9E1C3-D0D7-47ED-A7BB-76F54AB95024}" presName="txTwo" presStyleLbl="node2" presStyleIdx="7" presStyleCnt="16" custLinFactNeighborX="-2451" custLinFactNeighborY="-999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0024F8B0-E6A2-49FE-B6CE-0CAC36E09958}" type="pres">
      <dgm:prSet presAssocID="{32A9E1C3-D0D7-47ED-A7BB-76F54AB95024}" presName="horzTwo" presStyleCnt="0"/>
      <dgm:spPr/>
    </dgm:pt>
    <dgm:pt modelId="{97A49486-F0A3-4862-AE1C-1D0D344798F0}" type="pres">
      <dgm:prSet presAssocID="{6C284823-5EFB-4C2F-B2D7-EAE1E959B7EF}" presName="sibSpaceTwo" presStyleCnt="0"/>
      <dgm:spPr/>
    </dgm:pt>
    <dgm:pt modelId="{DBF07BFE-795C-4556-87B5-927B4AA8C08E}" type="pres">
      <dgm:prSet presAssocID="{35FCBD2F-B972-4C24-811C-7515684EA277}" presName="vertTwo" presStyleCnt="0"/>
      <dgm:spPr/>
    </dgm:pt>
    <dgm:pt modelId="{A91C8437-AF2A-44C7-A25D-3EF02575847E}" type="pres">
      <dgm:prSet presAssocID="{35FCBD2F-B972-4C24-811C-7515684EA277}" presName="txTwo" presStyleLbl="node2" presStyleIdx="8" presStyleCnt="16">
        <dgm:presLayoutVars>
          <dgm:chPref val="3"/>
        </dgm:presLayoutVars>
      </dgm:prSet>
      <dgm:spPr/>
    </dgm:pt>
    <dgm:pt modelId="{A12C7A2F-5698-4BC3-B047-963B4E761B46}" type="pres">
      <dgm:prSet presAssocID="{35FCBD2F-B972-4C24-811C-7515684EA277}" presName="horzTwo" presStyleCnt="0"/>
      <dgm:spPr/>
    </dgm:pt>
    <dgm:pt modelId="{6073A5BA-295D-4862-924B-77FDE0EB6493}" type="pres">
      <dgm:prSet presAssocID="{6B8492CF-9F25-4D82-AABB-CA91D8CFDD1E}" presName="sibSpaceTwo" presStyleCnt="0"/>
      <dgm:spPr/>
    </dgm:pt>
    <dgm:pt modelId="{AD538C0C-8C21-48BA-9BCB-3CD1392A1172}" type="pres">
      <dgm:prSet presAssocID="{2C6BB1C4-A9DD-49A6-92D8-6163BEB0D3CD}" presName="vertTwo" presStyleCnt="0"/>
      <dgm:spPr/>
    </dgm:pt>
    <dgm:pt modelId="{BFC3A6DA-4C41-4255-93D4-1F964CB71E84}" type="pres">
      <dgm:prSet presAssocID="{2C6BB1C4-A9DD-49A6-92D8-6163BEB0D3CD}" presName="txTwo" presStyleLbl="node2" presStyleIdx="9" presStyleCnt="16">
        <dgm:presLayoutVars>
          <dgm:chPref val="3"/>
        </dgm:presLayoutVars>
      </dgm:prSet>
      <dgm:spPr/>
    </dgm:pt>
    <dgm:pt modelId="{77F074AA-4A4B-492E-9354-1EDBA20609F0}" type="pres">
      <dgm:prSet presAssocID="{2C6BB1C4-A9DD-49A6-92D8-6163BEB0D3CD}" presName="horzTwo" presStyleCnt="0"/>
      <dgm:spPr/>
    </dgm:pt>
    <dgm:pt modelId="{BA8929CE-177E-4DAE-A5EE-960AFD90D389}" type="pres">
      <dgm:prSet presAssocID="{DEBC58E8-531E-4ACE-8C07-D7B11B984E3B}" presName="sibSpaceTwo" presStyleCnt="0"/>
      <dgm:spPr/>
    </dgm:pt>
    <dgm:pt modelId="{1F74774F-993D-4165-9C81-8FC07C393620}" type="pres">
      <dgm:prSet presAssocID="{979D8F5C-DCD6-403F-A1F7-D9859074DEFC}" presName="vertTwo" presStyleCnt="0"/>
      <dgm:spPr/>
    </dgm:pt>
    <dgm:pt modelId="{8097F52B-2AA1-4D7F-B7AD-1202DA1ED823}" type="pres">
      <dgm:prSet presAssocID="{979D8F5C-DCD6-403F-A1F7-D9859074DEFC}" presName="txTwo" presStyleLbl="node2" presStyleIdx="10" presStyleCnt="16">
        <dgm:presLayoutVars>
          <dgm:chPref val="3"/>
        </dgm:presLayoutVars>
      </dgm:prSet>
      <dgm:spPr/>
    </dgm:pt>
    <dgm:pt modelId="{48B2A779-15E1-4077-A885-9AB23677F03D}" type="pres">
      <dgm:prSet presAssocID="{979D8F5C-DCD6-403F-A1F7-D9859074DEFC}" presName="horzTwo" presStyleCnt="0"/>
      <dgm:spPr/>
    </dgm:pt>
    <dgm:pt modelId="{6E8F5B8B-1FFA-41D9-8617-65637C3DC18F}" type="pres">
      <dgm:prSet presAssocID="{8DEA5EB0-3CB5-493C-AF9D-A301EAF274DA}" presName="sibSpaceTwo" presStyleCnt="0"/>
      <dgm:spPr/>
    </dgm:pt>
    <dgm:pt modelId="{A4A57B8A-12D8-4867-915C-E346F8453095}" type="pres">
      <dgm:prSet presAssocID="{419D6ADC-A41B-49A3-92EB-2683B74F3780}" presName="vertTwo" presStyleCnt="0"/>
      <dgm:spPr/>
    </dgm:pt>
    <dgm:pt modelId="{CAAF861B-6BCF-4F11-BC6C-D8F711834FF4}" type="pres">
      <dgm:prSet presAssocID="{419D6ADC-A41B-49A3-92EB-2683B74F3780}" presName="txTwo" presStyleLbl="node2" presStyleIdx="11" presStyleCnt="16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30E3CE0D-0AC0-4242-86F0-7526B299A6B8}" type="pres">
      <dgm:prSet presAssocID="{419D6ADC-A41B-49A3-92EB-2683B74F3780}" presName="horzTwo" presStyleCnt="0"/>
      <dgm:spPr/>
    </dgm:pt>
    <dgm:pt modelId="{106FF7AA-6B69-407F-9AFE-F835DF11DD23}" type="pres">
      <dgm:prSet presAssocID="{4265A61F-8E65-4FBE-9463-72E6D5414E37}" presName="sibSpaceTwo" presStyleCnt="0"/>
      <dgm:spPr/>
    </dgm:pt>
    <dgm:pt modelId="{A58F9340-A13C-46BC-ADDC-0A4F882B0467}" type="pres">
      <dgm:prSet presAssocID="{58111141-018C-4493-B976-AEB55744945C}" presName="vertTwo" presStyleCnt="0"/>
      <dgm:spPr/>
    </dgm:pt>
    <dgm:pt modelId="{198CC675-2BF9-4311-9D42-C7B5AA800D2C}" type="pres">
      <dgm:prSet presAssocID="{58111141-018C-4493-B976-AEB55744945C}" presName="txTwo" presStyleLbl="node2" presStyleIdx="12" presStyleCnt="16">
        <dgm:presLayoutVars>
          <dgm:chPref val="3"/>
        </dgm:presLayoutVars>
      </dgm:prSet>
      <dgm:spPr/>
    </dgm:pt>
    <dgm:pt modelId="{C06DD920-E9EB-4550-848C-F0BFA28F9B88}" type="pres">
      <dgm:prSet presAssocID="{58111141-018C-4493-B976-AEB55744945C}" presName="horzTwo" presStyleCnt="0"/>
      <dgm:spPr/>
    </dgm:pt>
    <dgm:pt modelId="{5CA3F225-5E32-4DC6-8393-B88870CD7048}" type="pres">
      <dgm:prSet presAssocID="{F9A1A737-CB34-4AE1-BCE1-15D9DA63F67D}" presName="sibSpaceTwo" presStyleCnt="0"/>
      <dgm:spPr/>
    </dgm:pt>
    <dgm:pt modelId="{95C1D1EF-14BB-4D52-B052-BA5B79BAA62D}" type="pres">
      <dgm:prSet presAssocID="{9D46349D-B71F-40AD-A6D1-4830CE5E0E22}" presName="vertTwo" presStyleCnt="0"/>
      <dgm:spPr/>
    </dgm:pt>
    <dgm:pt modelId="{76D14C56-0F74-4E63-AA6C-8BB9E3928539}" type="pres">
      <dgm:prSet presAssocID="{9D46349D-B71F-40AD-A6D1-4830CE5E0E22}" presName="txTwo" presStyleLbl="node2" presStyleIdx="13" presStyleCnt="16">
        <dgm:presLayoutVars>
          <dgm:chPref val="3"/>
        </dgm:presLayoutVars>
      </dgm:prSet>
      <dgm:spPr/>
    </dgm:pt>
    <dgm:pt modelId="{FE610008-4EC7-4606-90B0-5C25A76CFFF8}" type="pres">
      <dgm:prSet presAssocID="{9D46349D-B71F-40AD-A6D1-4830CE5E0E22}" presName="horzTwo" presStyleCnt="0"/>
      <dgm:spPr/>
    </dgm:pt>
    <dgm:pt modelId="{FA4ADE0B-EA58-4768-8B6E-B4B84450939E}" type="pres">
      <dgm:prSet presAssocID="{519FD8B7-4603-4A0F-99D6-CA571D67AEBB}" presName="sibSpaceTwo" presStyleCnt="0"/>
      <dgm:spPr/>
    </dgm:pt>
    <dgm:pt modelId="{86D72562-A062-4A18-9458-A189859F5A78}" type="pres">
      <dgm:prSet presAssocID="{6DF030A9-7964-421E-A6B5-AAFE740E5241}" presName="vertTwo" presStyleCnt="0"/>
      <dgm:spPr/>
    </dgm:pt>
    <dgm:pt modelId="{211AEC08-D22A-4FF0-8A24-720CC2F96CB2}" type="pres">
      <dgm:prSet presAssocID="{6DF030A9-7964-421E-A6B5-AAFE740E5241}" presName="txTwo" presStyleLbl="node2" presStyleIdx="14" presStyleCnt="16">
        <dgm:presLayoutVars>
          <dgm:chPref val="3"/>
        </dgm:presLayoutVars>
      </dgm:prSet>
      <dgm:spPr/>
    </dgm:pt>
    <dgm:pt modelId="{E61AEEAA-D2CE-4766-9140-BC6F59C7ECC0}" type="pres">
      <dgm:prSet presAssocID="{6DF030A9-7964-421E-A6B5-AAFE740E5241}" presName="horzTwo" presStyleCnt="0"/>
      <dgm:spPr/>
    </dgm:pt>
    <dgm:pt modelId="{EFE2E14A-7880-424A-BC69-ADD66D96DF56}" type="pres">
      <dgm:prSet presAssocID="{61CC217D-37B2-43B0-B1F3-AE60BEF8F7BD}" presName="sibSpaceTwo" presStyleCnt="0"/>
      <dgm:spPr/>
    </dgm:pt>
    <dgm:pt modelId="{A35EC935-6F55-4308-AE9D-A71FA065E5EA}" type="pres">
      <dgm:prSet presAssocID="{705F7888-2A52-495A-BC70-5B8118F6152C}" presName="vertTwo" presStyleCnt="0"/>
      <dgm:spPr/>
    </dgm:pt>
    <dgm:pt modelId="{50C2561B-53AD-453C-B6C5-7706DBF90D4B}" type="pres">
      <dgm:prSet presAssocID="{705F7888-2A52-495A-BC70-5B8118F6152C}" presName="txTwo" presStyleLbl="node2" presStyleIdx="15" presStyleCnt="16">
        <dgm:presLayoutVars>
          <dgm:chPref val="3"/>
        </dgm:presLayoutVars>
      </dgm:prSet>
      <dgm:spPr/>
    </dgm:pt>
    <dgm:pt modelId="{90DD7A1B-621E-49D4-9632-5F08F3A9C76F}" type="pres">
      <dgm:prSet presAssocID="{705F7888-2A52-495A-BC70-5B8118F6152C}" presName="horzTwo" presStyleCnt="0"/>
      <dgm:spPr/>
    </dgm:pt>
  </dgm:ptLst>
  <dgm:cxnLst>
    <dgm:cxn modelId="{B4D97B00-7ACC-41AE-8415-3DC0B62887CC}" srcId="{DFFE6625-9919-4AFC-A487-E3C523CCE84B}" destId="{CD666685-0E15-4EB7-9207-89A6E2B95B79}" srcOrd="6" destOrd="0" parTransId="{8BF1F612-6A2C-4D5E-A986-AA77D97B14B4}" sibTransId="{BA36C247-907B-4418-A7D9-A9167B11EEF4}"/>
    <dgm:cxn modelId="{FFBF5D06-C169-41F2-875A-3687AE24F01B}" srcId="{DFFE6625-9919-4AFC-A487-E3C523CCE84B}" destId="{4A4A6DAF-AF17-4E69-9145-1D99B34FED6F}" srcOrd="4" destOrd="0" parTransId="{D9F767D5-9A9C-4E3D-8A45-237EEA7EBDDD}" sibTransId="{8C99D36D-3E80-471F-9F76-E0100E6DAABA}"/>
    <dgm:cxn modelId="{58704416-15A3-4DCF-8B79-051AA5345011}" type="presOf" srcId="{9D46349D-B71F-40AD-A6D1-4830CE5E0E22}" destId="{76D14C56-0F74-4E63-AA6C-8BB9E3928539}" srcOrd="0" destOrd="0" presId="urn:microsoft.com/office/officeart/2005/8/layout/hierarchy4"/>
    <dgm:cxn modelId="{45BA661D-55A9-426D-BAE8-18DE1CDB9F2F}" srcId="{DFFE6625-9919-4AFC-A487-E3C523CCE84B}" destId="{35FCBD2F-B972-4C24-811C-7515684EA277}" srcOrd="8" destOrd="0" parTransId="{246ECAAE-B5FB-4A52-8260-C9B9FB9C2E71}" sibTransId="{6B8492CF-9F25-4D82-AABB-CA91D8CFDD1E}"/>
    <dgm:cxn modelId="{CE3AD722-443C-4CCD-82C3-703C580A6815}" srcId="{DFFE6625-9919-4AFC-A487-E3C523CCE84B}" destId="{A62A199B-C598-499F-AFAE-580788548463}" srcOrd="5" destOrd="0" parTransId="{8EEC92A0-E154-4E93-BEE8-22BD0028D972}" sibTransId="{8C0D6C42-D33B-40E1-8630-CF916CEFBC48}"/>
    <dgm:cxn modelId="{4E27C524-8941-4D15-AC7E-5A2C96991070}" type="presOf" srcId="{2C6BB1C4-A9DD-49A6-92D8-6163BEB0D3CD}" destId="{BFC3A6DA-4C41-4255-93D4-1F964CB71E84}" srcOrd="0" destOrd="0" presId="urn:microsoft.com/office/officeart/2005/8/layout/hierarchy4"/>
    <dgm:cxn modelId="{B4DEE82A-1270-4CE9-B5E3-2830DACFDAA8}" type="presOf" srcId="{419D6ADC-A41B-49A3-92EB-2683B74F3780}" destId="{CAAF861B-6BCF-4F11-BC6C-D8F711834FF4}" srcOrd="0" destOrd="0" presId="urn:microsoft.com/office/officeart/2005/8/layout/hierarchy4"/>
    <dgm:cxn modelId="{6FDD2830-9912-4EE1-A7A3-314D59412DFC}" type="presOf" srcId="{C5AF138A-8475-4EE4-AEDD-6DA8ECAC96CE}" destId="{BEC848F8-4DB5-4946-9FBC-1D976AD61873}" srcOrd="0" destOrd="0" presId="urn:microsoft.com/office/officeart/2005/8/layout/hierarchy4"/>
    <dgm:cxn modelId="{C42F6035-6039-4158-B8DB-C2E7739D8EDF}" type="presOf" srcId="{CD666685-0E15-4EB7-9207-89A6E2B95B79}" destId="{234FBB8B-6712-4109-AE6D-2529748DCED1}" srcOrd="0" destOrd="0" presId="urn:microsoft.com/office/officeart/2005/8/layout/hierarchy4"/>
    <dgm:cxn modelId="{05C89F39-BE58-4FDD-9178-5AD572E980C1}" type="presOf" srcId="{6DF030A9-7964-421E-A6B5-AAFE740E5241}" destId="{211AEC08-D22A-4FF0-8A24-720CC2F96CB2}" srcOrd="0" destOrd="0" presId="urn:microsoft.com/office/officeart/2005/8/layout/hierarchy4"/>
    <dgm:cxn modelId="{B32AA93D-0328-44C8-9DD3-5F3FF794FD8A}" srcId="{DFFE6625-9919-4AFC-A487-E3C523CCE84B}" destId="{32A9E1C3-D0D7-47ED-A7BB-76F54AB95024}" srcOrd="7" destOrd="0" parTransId="{E5E57299-3A8E-4D2B-9053-6751F3C04E63}" sibTransId="{6C284823-5EFB-4C2F-B2D7-EAE1E959B7EF}"/>
    <dgm:cxn modelId="{58F69364-55CC-4733-B9D4-BDDC1D93022C}" srcId="{DFFE6625-9919-4AFC-A487-E3C523CCE84B}" destId="{72A4B274-F65C-4639-B345-CD07B41073E9}" srcOrd="2" destOrd="0" parTransId="{5EF29C96-0DCB-4E63-A6E3-2E318AF65E7A}" sibTransId="{C00DADBB-27AC-4812-8B2E-5833C1618FE4}"/>
    <dgm:cxn modelId="{98176B45-7DF5-4927-AF3E-FA84A8B3802C}" type="presOf" srcId="{A62A199B-C598-499F-AFAE-580788548463}" destId="{7691974F-7474-4D30-9B8F-364619E25620}" srcOrd="0" destOrd="0" presId="urn:microsoft.com/office/officeart/2005/8/layout/hierarchy4"/>
    <dgm:cxn modelId="{C72CA067-68F2-4272-89C6-65FAAECDBAAB}" type="presOf" srcId="{32A9E1C3-D0D7-47ED-A7BB-76F54AB95024}" destId="{28457D15-61B5-4A35-B9DE-35BD6434CA50}" srcOrd="0" destOrd="0" presId="urn:microsoft.com/office/officeart/2005/8/layout/hierarchy4"/>
    <dgm:cxn modelId="{2C51E44C-C227-4373-9F96-5C0DEB32CE8C}" srcId="{E133C2E0-578D-42CA-A122-E9209A7A61EE}" destId="{DFFE6625-9919-4AFC-A487-E3C523CCE84B}" srcOrd="0" destOrd="0" parTransId="{C54B9760-E18B-46D0-85CE-C75BB2CDC07F}" sibTransId="{9F30CCCF-7FA0-44B9-ADEF-D79CD8A4E2EC}"/>
    <dgm:cxn modelId="{56D88B52-D096-4D35-83A8-23AFF03850C3}" srcId="{DFFE6625-9919-4AFC-A487-E3C523CCE84B}" destId="{038806AC-5C04-4700-B1A8-6C6712443B9A}" srcOrd="3" destOrd="0" parTransId="{BABCA682-A730-4A2E-B8B2-6DEF29F2E3E4}" sibTransId="{26FFB672-A154-40EB-9104-F5F9C1CA2D61}"/>
    <dgm:cxn modelId="{8E1F5073-33B5-4198-821F-A1E75AB6703B}" srcId="{DFFE6625-9919-4AFC-A487-E3C523CCE84B}" destId="{7A64214D-C34C-4A9B-B3DF-42C5EABCBAF0}" srcOrd="1" destOrd="0" parTransId="{D0B1DA82-8218-4719-94E3-661B4FDEEE56}" sibTransId="{7BA6A439-A449-4B41-9606-1BC0F461463F}"/>
    <dgm:cxn modelId="{D187E874-4B72-4E93-805C-63038A5A171A}" type="presOf" srcId="{72A4B274-F65C-4639-B345-CD07B41073E9}" destId="{90A24072-5383-49CF-AA16-8821B1A74608}" srcOrd="0" destOrd="0" presId="urn:microsoft.com/office/officeart/2005/8/layout/hierarchy4"/>
    <dgm:cxn modelId="{9039F157-796D-46E1-96C3-6A5877E3CB48}" srcId="{DFFE6625-9919-4AFC-A487-E3C523CCE84B}" destId="{705F7888-2A52-495A-BC70-5B8118F6152C}" srcOrd="15" destOrd="0" parTransId="{F3C255FB-80B9-4B23-92BD-C89E8459E75E}" sibTransId="{65256B35-93E7-41E7-82B1-210E10B3D85A}"/>
    <dgm:cxn modelId="{55D1A47D-243C-4EE8-A6A3-1A3A9B4BD25C}" type="presOf" srcId="{4A4A6DAF-AF17-4E69-9145-1D99B34FED6F}" destId="{50B986C9-62E2-4D91-B07B-003FBE63B660}" srcOrd="0" destOrd="0" presId="urn:microsoft.com/office/officeart/2005/8/layout/hierarchy4"/>
    <dgm:cxn modelId="{92D11682-92D8-47CC-8D33-B4E9FCA870BA}" type="presOf" srcId="{DFFE6625-9919-4AFC-A487-E3C523CCE84B}" destId="{0D575FAC-266D-451F-A181-16662CF46F23}" srcOrd="0" destOrd="0" presId="urn:microsoft.com/office/officeart/2005/8/layout/hierarchy4"/>
    <dgm:cxn modelId="{57776182-072B-4117-888D-D558FD5D1845}" type="presOf" srcId="{979D8F5C-DCD6-403F-A1F7-D9859074DEFC}" destId="{8097F52B-2AA1-4D7F-B7AD-1202DA1ED823}" srcOrd="0" destOrd="0" presId="urn:microsoft.com/office/officeart/2005/8/layout/hierarchy4"/>
    <dgm:cxn modelId="{F35CCC8B-FED3-48E3-8BD1-364B3B01E3A7}" srcId="{DFFE6625-9919-4AFC-A487-E3C523CCE84B}" destId="{6DF030A9-7964-421E-A6B5-AAFE740E5241}" srcOrd="14" destOrd="0" parTransId="{9DEFAEF3-3CE0-4E93-A3B7-77E7A3A25A07}" sibTransId="{61CC217D-37B2-43B0-B1F3-AE60BEF8F7BD}"/>
    <dgm:cxn modelId="{5879368E-51D5-457E-A843-1F87AC7F761F}" srcId="{DFFE6625-9919-4AFC-A487-E3C523CCE84B}" destId="{979D8F5C-DCD6-403F-A1F7-D9859074DEFC}" srcOrd="10" destOrd="0" parTransId="{DFD50BE6-BDA5-4CFB-B63F-D7E06D589F8D}" sibTransId="{8DEA5EB0-3CB5-493C-AF9D-A301EAF274DA}"/>
    <dgm:cxn modelId="{A9184C91-A08F-48E6-B8DB-22DD8052B681}" type="presOf" srcId="{705F7888-2A52-495A-BC70-5B8118F6152C}" destId="{50C2561B-53AD-453C-B6C5-7706DBF90D4B}" srcOrd="0" destOrd="0" presId="urn:microsoft.com/office/officeart/2005/8/layout/hierarchy4"/>
    <dgm:cxn modelId="{3ABFB392-4CAD-424B-8C5C-27F822B1BBF5}" type="presOf" srcId="{7A64214D-C34C-4A9B-B3DF-42C5EABCBAF0}" destId="{617061F5-A3F4-4D21-A423-900AF2743731}" srcOrd="0" destOrd="0" presId="urn:microsoft.com/office/officeart/2005/8/layout/hierarchy4"/>
    <dgm:cxn modelId="{F9B9CE97-A1F7-47FD-AA4D-B5DCA7F6B9DD}" srcId="{DFFE6625-9919-4AFC-A487-E3C523CCE84B}" destId="{419D6ADC-A41B-49A3-92EB-2683B74F3780}" srcOrd="11" destOrd="0" parTransId="{B5BFF7A4-71C1-4224-A186-BA19F59E64F5}" sibTransId="{4265A61F-8E65-4FBE-9463-72E6D5414E37}"/>
    <dgm:cxn modelId="{EF1671AC-FD98-4CE3-87DA-369079BCD006}" srcId="{DFFE6625-9919-4AFC-A487-E3C523CCE84B}" destId="{C5AF138A-8475-4EE4-AEDD-6DA8ECAC96CE}" srcOrd="0" destOrd="0" parTransId="{0BACB4C2-046B-4AB5-8ADE-F39E38C13BDF}" sibTransId="{AC276FD9-A3C6-4CF2-8E7F-1C3B0BB0700A}"/>
    <dgm:cxn modelId="{19E8FDAC-F021-4709-8DE0-B3896A632BD7}" srcId="{DFFE6625-9919-4AFC-A487-E3C523CCE84B}" destId="{2C6BB1C4-A9DD-49A6-92D8-6163BEB0D3CD}" srcOrd="9" destOrd="0" parTransId="{0EAD5FF0-0537-450E-9856-8285D1D04A58}" sibTransId="{DEBC58E8-531E-4ACE-8C07-D7B11B984E3B}"/>
    <dgm:cxn modelId="{48BE2CB0-1F3F-469D-8EA1-60E715242F00}" srcId="{DFFE6625-9919-4AFC-A487-E3C523CCE84B}" destId="{9D46349D-B71F-40AD-A6D1-4830CE5E0E22}" srcOrd="13" destOrd="0" parTransId="{2FC719B6-D23A-4EDB-8A20-6B85CF75C43F}" sibTransId="{519FD8B7-4603-4A0F-99D6-CA571D67AEBB}"/>
    <dgm:cxn modelId="{98702EC3-4965-4DE7-84A6-80012EB6CAA1}" type="presOf" srcId="{038806AC-5C04-4700-B1A8-6C6712443B9A}" destId="{FACAEFEF-0F1F-498C-A0EC-F3A3A0441F6A}" srcOrd="0" destOrd="0" presId="urn:microsoft.com/office/officeart/2005/8/layout/hierarchy4"/>
    <dgm:cxn modelId="{88A23BD6-C263-4E7C-ABD9-BD14EC9FE5EB}" srcId="{DFFE6625-9919-4AFC-A487-E3C523CCE84B}" destId="{58111141-018C-4493-B976-AEB55744945C}" srcOrd="12" destOrd="0" parTransId="{B2C01CB9-D854-45A9-9ABB-46399C7E76D1}" sibTransId="{F9A1A737-CB34-4AE1-BCE1-15D9DA63F67D}"/>
    <dgm:cxn modelId="{EE6451ED-233C-4807-8D57-50651D1881B2}" type="presOf" srcId="{58111141-018C-4493-B976-AEB55744945C}" destId="{198CC675-2BF9-4311-9D42-C7B5AA800D2C}" srcOrd="0" destOrd="0" presId="urn:microsoft.com/office/officeart/2005/8/layout/hierarchy4"/>
    <dgm:cxn modelId="{5B1321FB-E083-4C01-B1D4-F6DC58866246}" type="presOf" srcId="{35FCBD2F-B972-4C24-811C-7515684EA277}" destId="{A91C8437-AF2A-44C7-A25D-3EF02575847E}" srcOrd="0" destOrd="0" presId="urn:microsoft.com/office/officeart/2005/8/layout/hierarchy4"/>
    <dgm:cxn modelId="{1E4951FE-2A88-48D0-8DF9-678B3693D8CC}" type="presOf" srcId="{E133C2E0-578D-42CA-A122-E9209A7A61EE}" destId="{B9CED739-3D10-49BB-BE80-9C4A304B1A40}" srcOrd="0" destOrd="0" presId="urn:microsoft.com/office/officeart/2005/8/layout/hierarchy4"/>
    <dgm:cxn modelId="{C35A4B90-DF09-424D-846B-E3AFEC4DA33C}" type="presParOf" srcId="{B9CED739-3D10-49BB-BE80-9C4A304B1A40}" destId="{52F7C635-087E-4102-B250-41CD59020D10}" srcOrd="0" destOrd="0" presId="urn:microsoft.com/office/officeart/2005/8/layout/hierarchy4"/>
    <dgm:cxn modelId="{E7125A25-AAD8-44C9-AFD9-9BA500F4187D}" type="presParOf" srcId="{52F7C635-087E-4102-B250-41CD59020D10}" destId="{0D575FAC-266D-451F-A181-16662CF46F23}" srcOrd="0" destOrd="0" presId="urn:microsoft.com/office/officeart/2005/8/layout/hierarchy4"/>
    <dgm:cxn modelId="{BFF313DC-DA37-4F90-B321-3B76E33B302F}" type="presParOf" srcId="{52F7C635-087E-4102-B250-41CD59020D10}" destId="{28382313-C321-42A0-9FD8-3E5ABC4D9772}" srcOrd="1" destOrd="0" presId="urn:microsoft.com/office/officeart/2005/8/layout/hierarchy4"/>
    <dgm:cxn modelId="{5E1B94B7-B7D3-4EF1-B4F1-8432B1772D09}" type="presParOf" srcId="{52F7C635-087E-4102-B250-41CD59020D10}" destId="{368B9777-898F-444D-AD27-729D0723FA97}" srcOrd="2" destOrd="0" presId="urn:microsoft.com/office/officeart/2005/8/layout/hierarchy4"/>
    <dgm:cxn modelId="{FC5FEACE-3713-49C6-BA33-ECDEC1D01F1D}" type="presParOf" srcId="{368B9777-898F-444D-AD27-729D0723FA97}" destId="{38EAE2B0-DFD3-4406-8801-2AC616F50919}" srcOrd="0" destOrd="0" presId="urn:microsoft.com/office/officeart/2005/8/layout/hierarchy4"/>
    <dgm:cxn modelId="{27035E75-1007-49E9-B7C7-D9727E900C36}" type="presParOf" srcId="{38EAE2B0-DFD3-4406-8801-2AC616F50919}" destId="{BEC848F8-4DB5-4946-9FBC-1D976AD61873}" srcOrd="0" destOrd="0" presId="urn:microsoft.com/office/officeart/2005/8/layout/hierarchy4"/>
    <dgm:cxn modelId="{52B86DC0-60BA-4A70-8D35-0ECEE5072E5C}" type="presParOf" srcId="{38EAE2B0-DFD3-4406-8801-2AC616F50919}" destId="{C86CBFA2-04C9-4D24-96DA-EB2226568192}" srcOrd="1" destOrd="0" presId="urn:microsoft.com/office/officeart/2005/8/layout/hierarchy4"/>
    <dgm:cxn modelId="{983E1BB6-EFAD-4E2F-93BA-53B67CF5D476}" type="presParOf" srcId="{368B9777-898F-444D-AD27-729D0723FA97}" destId="{EBB96705-09B7-41B2-AD03-9C3721B0AE1B}" srcOrd="1" destOrd="0" presId="urn:microsoft.com/office/officeart/2005/8/layout/hierarchy4"/>
    <dgm:cxn modelId="{09C9E6A6-E322-4046-85AF-14241744FE52}" type="presParOf" srcId="{368B9777-898F-444D-AD27-729D0723FA97}" destId="{BF31F58F-9B20-4270-8CA8-9C1260BB8F26}" srcOrd="2" destOrd="0" presId="urn:microsoft.com/office/officeart/2005/8/layout/hierarchy4"/>
    <dgm:cxn modelId="{6C3D7A54-1D5F-4F9D-B789-32A91FF046C2}" type="presParOf" srcId="{BF31F58F-9B20-4270-8CA8-9C1260BB8F26}" destId="{617061F5-A3F4-4D21-A423-900AF2743731}" srcOrd="0" destOrd="0" presId="urn:microsoft.com/office/officeart/2005/8/layout/hierarchy4"/>
    <dgm:cxn modelId="{66357828-6423-4E98-B5B3-4E9F295BF541}" type="presParOf" srcId="{BF31F58F-9B20-4270-8CA8-9C1260BB8F26}" destId="{2B630511-B8A8-4CFC-8BE5-5EC139E94E5B}" srcOrd="1" destOrd="0" presId="urn:microsoft.com/office/officeart/2005/8/layout/hierarchy4"/>
    <dgm:cxn modelId="{12A1C37B-9909-4D84-BF5F-FE9B6E9422BC}" type="presParOf" srcId="{368B9777-898F-444D-AD27-729D0723FA97}" destId="{C9C44BF9-41CC-46DF-B315-D548BBC46980}" srcOrd="3" destOrd="0" presId="urn:microsoft.com/office/officeart/2005/8/layout/hierarchy4"/>
    <dgm:cxn modelId="{0A173561-4F60-4176-9F5D-D6F47BA7502F}" type="presParOf" srcId="{368B9777-898F-444D-AD27-729D0723FA97}" destId="{612D0D8A-A959-4767-B166-EDCA0424BB67}" srcOrd="4" destOrd="0" presId="urn:microsoft.com/office/officeart/2005/8/layout/hierarchy4"/>
    <dgm:cxn modelId="{D5FAABB8-EB20-4805-A4C1-D2CE90B7180B}" type="presParOf" srcId="{612D0D8A-A959-4767-B166-EDCA0424BB67}" destId="{90A24072-5383-49CF-AA16-8821B1A74608}" srcOrd="0" destOrd="0" presId="urn:microsoft.com/office/officeart/2005/8/layout/hierarchy4"/>
    <dgm:cxn modelId="{866679E1-631A-4A5B-8C01-84FBD93C894B}" type="presParOf" srcId="{612D0D8A-A959-4767-B166-EDCA0424BB67}" destId="{F5426FC4-19CE-4F6B-85DB-2CB42618751C}" srcOrd="1" destOrd="0" presId="urn:microsoft.com/office/officeart/2005/8/layout/hierarchy4"/>
    <dgm:cxn modelId="{BFEA9941-B851-40E8-BA6A-A00B78A069EE}" type="presParOf" srcId="{368B9777-898F-444D-AD27-729D0723FA97}" destId="{14811763-D660-40BB-95B6-BC10038693FC}" srcOrd="5" destOrd="0" presId="urn:microsoft.com/office/officeart/2005/8/layout/hierarchy4"/>
    <dgm:cxn modelId="{DCAB48AC-7131-4484-9F8A-B7D18E521CBD}" type="presParOf" srcId="{368B9777-898F-444D-AD27-729D0723FA97}" destId="{158248AA-0A63-4D4E-81C7-55AAA12E41ED}" srcOrd="6" destOrd="0" presId="urn:microsoft.com/office/officeart/2005/8/layout/hierarchy4"/>
    <dgm:cxn modelId="{3FC12FF5-5685-4052-AFE7-A250DE7BA813}" type="presParOf" srcId="{158248AA-0A63-4D4E-81C7-55AAA12E41ED}" destId="{FACAEFEF-0F1F-498C-A0EC-F3A3A0441F6A}" srcOrd="0" destOrd="0" presId="urn:microsoft.com/office/officeart/2005/8/layout/hierarchy4"/>
    <dgm:cxn modelId="{0C1FF32D-4FC1-4E46-A21F-4B20F9B5282E}" type="presParOf" srcId="{158248AA-0A63-4D4E-81C7-55AAA12E41ED}" destId="{0347EDA7-1A06-4C2A-B6CE-181377C54278}" srcOrd="1" destOrd="0" presId="urn:microsoft.com/office/officeart/2005/8/layout/hierarchy4"/>
    <dgm:cxn modelId="{991CB1D0-692C-4C49-9510-C2C719CE059F}" type="presParOf" srcId="{368B9777-898F-444D-AD27-729D0723FA97}" destId="{F751109C-5996-42C2-99AE-04E66F12647A}" srcOrd="7" destOrd="0" presId="urn:microsoft.com/office/officeart/2005/8/layout/hierarchy4"/>
    <dgm:cxn modelId="{564317F8-BDCE-411E-AF37-1F9B3B5082ED}" type="presParOf" srcId="{368B9777-898F-444D-AD27-729D0723FA97}" destId="{D5FFF947-A9C1-42B3-A9EB-499EE362E686}" srcOrd="8" destOrd="0" presId="urn:microsoft.com/office/officeart/2005/8/layout/hierarchy4"/>
    <dgm:cxn modelId="{A4EE6D0B-7DA9-4BF5-BE77-4236D9AA9064}" type="presParOf" srcId="{D5FFF947-A9C1-42B3-A9EB-499EE362E686}" destId="{50B986C9-62E2-4D91-B07B-003FBE63B660}" srcOrd="0" destOrd="0" presId="urn:microsoft.com/office/officeart/2005/8/layout/hierarchy4"/>
    <dgm:cxn modelId="{BB07D04E-4FDE-4E27-B30A-52D497023FD2}" type="presParOf" srcId="{D5FFF947-A9C1-42B3-A9EB-499EE362E686}" destId="{03BECE38-2197-4305-B5F1-02C550858ABD}" srcOrd="1" destOrd="0" presId="urn:microsoft.com/office/officeart/2005/8/layout/hierarchy4"/>
    <dgm:cxn modelId="{81FE7D7B-53BA-4A1B-AD43-2DA326FCADD9}" type="presParOf" srcId="{368B9777-898F-444D-AD27-729D0723FA97}" destId="{A1F8F89D-86A4-4AC9-9E27-EDB0804FB318}" srcOrd="9" destOrd="0" presId="urn:microsoft.com/office/officeart/2005/8/layout/hierarchy4"/>
    <dgm:cxn modelId="{D8E6433F-926A-4E3A-ABBB-C05C0CC23855}" type="presParOf" srcId="{368B9777-898F-444D-AD27-729D0723FA97}" destId="{E97557A1-A935-489C-BE5E-DBD71765D0FB}" srcOrd="10" destOrd="0" presId="urn:microsoft.com/office/officeart/2005/8/layout/hierarchy4"/>
    <dgm:cxn modelId="{B2E5C3A6-0C48-4769-BEDA-5B5DE9933082}" type="presParOf" srcId="{E97557A1-A935-489C-BE5E-DBD71765D0FB}" destId="{7691974F-7474-4D30-9B8F-364619E25620}" srcOrd="0" destOrd="0" presId="urn:microsoft.com/office/officeart/2005/8/layout/hierarchy4"/>
    <dgm:cxn modelId="{EEE691D7-3AEA-4AB7-8E7F-1E818240214D}" type="presParOf" srcId="{E97557A1-A935-489C-BE5E-DBD71765D0FB}" destId="{BA53D988-914B-4C7F-9D5B-D0C7250CF383}" srcOrd="1" destOrd="0" presId="urn:microsoft.com/office/officeart/2005/8/layout/hierarchy4"/>
    <dgm:cxn modelId="{BE3FEEDE-367F-4EC6-802E-D2A9543C2978}" type="presParOf" srcId="{368B9777-898F-444D-AD27-729D0723FA97}" destId="{D3FD77B2-B8D3-4031-9B14-9EC2F7139D5D}" srcOrd="11" destOrd="0" presId="urn:microsoft.com/office/officeart/2005/8/layout/hierarchy4"/>
    <dgm:cxn modelId="{55953AA2-1497-415A-B42B-7513328F2E5E}" type="presParOf" srcId="{368B9777-898F-444D-AD27-729D0723FA97}" destId="{8455E9EE-28E2-4A1F-8776-BC345EDD8018}" srcOrd="12" destOrd="0" presId="urn:microsoft.com/office/officeart/2005/8/layout/hierarchy4"/>
    <dgm:cxn modelId="{7FA017D7-DC6D-4F11-ABF9-695D8C518CAE}" type="presParOf" srcId="{8455E9EE-28E2-4A1F-8776-BC345EDD8018}" destId="{234FBB8B-6712-4109-AE6D-2529748DCED1}" srcOrd="0" destOrd="0" presId="urn:microsoft.com/office/officeart/2005/8/layout/hierarchy4"/>
    <dgm:cxn modelId="{12D778CF-A142-45A6-B923-3F2374FF7E3B}" type="presParOf" srcId="{8455E9EE-28E2-4A1F-8776-BC345EDD8018}" destId="{F169FC45-62F1-4992-873E-E37ABEDFCDFF}" srcOrd="1" destOrd="0" presId="urn:microsoft.com/office/officeart/2005/8/layout/hierarchy4"/>
    <dgm:cxn modelId="{79C4879B-E08E-4AAD-BC6A-FBE97C0336AD}" type="presParOf" srcId="{368B9777-898F-444D-AD27-729D0723FA97}" destId="{2B03625C-AAA2-4918-899C-474A80B587CF}" srcOrd="13" destOrd="0" presId="urn:microsoft.com/office/officeart/2005/8/layout/hierarchy4"/>
    <dgm:cxn modelId="{8E1FBE78-FEFC-47DE-B020-5B7BDFE7767E}" type="presParOf" srcId="{368B9777-898F-444D-AD27-729D0723FA97}" destId="{889CBB03-C727-4BD0-85F6-52DEE7CC2221}" srcOrd="14" destOrd="0" presId="urn:microsoft.com/office/officeart/2005/8/layout/hierarchy4"/>
    <dgm:cxn modelId="{565E1A51-F0E6-4002-A32B-84D3BD6A265B}" type="presParOf" srcId="{889CBB03-C727-4BD0-85F6-52DEE7CC2221}" destId="{28457D15-61B5-4A35-B9DE-35BD6434CA50}" srcOrd="0" destOrd="0" presId="urn:microsoft.com/office/officeart/2005/8/layout/hierarchy4"/>
    <dgm:cxn modelId="{319CDC83-4383-4350-A4D9-DD2FDAFB0EE3}" type="presParOf" srcId="{889CBB03-C727-4BD0-85F6-52DEE7CC2221}" destId="{0024F8B0-E6A2-49FE-B6CE-0CAC36E09958}" srcOrd="1" destOrd="0" presId="urn:microsoft.com/office/officeart/2005/8/layout/hierarchy4"/>
    <dgm:cxn modelId="{B4ED761C-C591-43A8-A135-AC1A22198583}" type="presParOf" srcId="{368B9777-898F-444D-AD27-729D0723FA97}" destId="{97A49486-F0A3-4862-AE1C-1D0D344798F0}" srcOrd="15" destOrd="0" presId="urn:microsoft.com/office/officeart/2005/8/layout/hierarchy4"/>
    <dgm:cxn modelId="{42C17BE5-5F50-4FE1-8ABF-5BD22F832DC0}" type="presParOf" srcId="{368B9777-898F-444D-AD27-729D0723FA97}" destId="{DBF07BFE-795C-4556-87B5-927B4AA8C08E}" srcOrd="16" destOrd="0" presId="urn:microsoft.com/office/officeart/2005/8/layout/hierarchy4"/>
    <dgm:cxn modelId="{F6D16CE5-0A33-41A9-A3EF-00A2A8CF27A7}" type="presParOf" srcId="{DBF07BFE-795C-4556-87B5-927B4AA8C08E}" destId="{A91C8437-AF2A-44C7-A25D-3EF02575847E}" srcOrd="0" destOrd="0" presId="urn:microsoft.com/office/officeart/2005/8/layout/hierarchy4"/>
    <dgm:cxn modelId="{055B5838-B83D-4FDA-834D-02CB2F181DE7}" type="presParOf" srcId="{DBF07BFE-795C-4556-87B5-927B4AA8C08E}" destId="{A12C7A2F-5698-4BC3-B047-963B4E761B46}" srcOrd="1" destOrd="0" presId="urn:microsoft.com/office/officeart/2005/8/layout/hierarchy4"/>
    <dgm:cxn modelId="{9E58FF15-C5C0-4108-8804-59DB8A345827}" type="presParOf" srcId="{368B9777-898F-444D-AD27-729D0723FA97}" destId="{6073A5BA-295D-4862-924B-77FDE0EB6493}" srcOrd="17" destOrd="0" presId="urn:microsoft.com/office/officeart/2005/8/layout/hierarchy4"/>
    <dgm:cxn modelId="{07E84FB4-D59A-466C-AAAC-F7C5F870EDF1}" type="presParOf" srcId="{368B9777-898F-444D-AD27-729D0723FA97}" destId="{AD538C0C-8C21-48BA-9BCB-3CD1392A1172}" srcOrd="18" destOrd="0" presId="urn:microsoft.com/office/officeart/2005/8/layout/hierarchy4"/>
    <dgm:cxn modelId="{DD3EAE7D-B802-4AFC-8B2E-FEA6CC004604}" type="presParOf" srcId="{AD538C0C-8C21-48BA-9BCB-3CD1392A1172}" destId="{BFC3A6DA-4C41-4255-93D4-1F964CB71E84}" srcOrd="0" destOrd="0" presId="urn:microsoft.com/office/officeart/2005/8/layout/hierarchy4"/>
    <dgm:cxn modelId="{344BD1A8-0BC1-4460-B7CF-175FFEEE155E}" type="presParOf" srcId="{AD538C0C-8C21-48BA-9BCB-3CD1392A1172}" destId="{77F074AA-4A4B-492E-9354-1EDBA20609F0}" srcOrd="1" destOrd="0" presId="urn:microsoft.com/office/officeart/2005/8/layout/hierarchy4"/>
    <dgm:cxn modelId="{E21A2641-B223-4DEF-87B5-AF7F2B74D1A3}" type="presParOf" srcId="{368B9777-898F-444D-AD27-729D0723FA97}" destId="{BA8929CE-177E-4DAE-A5EE-960AFD90D389}" srcOrd="19" destOrd="0" presId="urn:microsoft.com/office/officeart/2005/8/layout/hierarchy4"/>
    <dgm:cxn modelId="{3A52BCB0-2A1D-4D80-8AA3-4EB82543B9DA}" type="presParOf" srcId="{368B9777-898F-444D-AD27-729D0723FA97}" destId="{1F74774F-993D-4165-9C81-8FC07C393620}" srcOrd="20" destOrd="0" presId="urn:microsoft.com/office/officeart/2005/8/layout/hierarchy4"/>
    <dgm:cxn modelId="{BBE2EAA6-8944-4521-8419-4C01712DF83A}" type="presParOf" srcId="{1F74774F-993D-4165-9C81-8FC07C393620}" destId="{8097F52B-2AA1-4D7F-B7AD-1202DA1ED823}" srcOrd="0" destOrd="0" presId="urn:microsoft.com/office/officeart/2005/8/layout/hierarchy4"/>
    <dgm:cxn modelId="{E8A47603-36A6-441C-A5C2-A2C925F2E009}" type="presParOf" srcId="{1F74774F-993D-4165-9C81-8FC07C393620}" destId="{48B2A779-15E1-4077-A885-9AB23677F03D}" srcOrd="1" destOrd="0" presId="urn:microsoft.com/office/officeart/2005/8/layout/hierarchy4"/>
    <dgm:cxn modelId="{6E3A77DA-46C2-45D5-B0CF-9A0A833394CE}" type="presParOf" srcId="{368B9777-898F-444D-AD27-729D0723FA97}" destId="{6E8F5B8B-1FFA-41D9-8617-65637C3DC18F}" srcOrd="21" destOrd="0" presId="urn:microsoft.com/office/officeart/2005/8/layout/hierarchy4"/>
    <dgm:cxn modelId="{66743FE2-DF9A-4504-9C51-EB25B836644D}" type="presParOf" srcId="{368B9777-898F-444D-AD27-729D0723FA97}" destId="{A4A57B8A-12D8-4867-915C-E346F8453095}" srcOrd="22" destOrd="0" presId="urn:microsoft.com/office/officeart/2005/8/layout/hierarchy4"/>
    <dgm:cxn modelId="{CD294730-33C2-4920-94AB-34276ADE14D5}" type="presParOf" srcId="{A4A57B8A-12D8-4867-915C-E346F8453095}" destId="{CAAF861B-6BCF-4F11-BC6C-D8F711834FF4}" srcOrd="0" destOrd="0" presId="urn:microsoft.com/office/officeart/2005/8/layout/hierarchy4"/>
    <dgm:cxn modelId="{34F9160F-B9E1-4267-97DB-F427B8AA39F7}" type="presParOf" srcId="{A4A57B8A-12D8-4867-915C-E346F8453095}" destId="{30E3CE0D-0AC0-4242-86F0-7526B299A6B8}" srcOrd="1" destOrd="0" presId="urn:microsoft.com/office/officeart/2005/8/layout/hierarchy4"/>
    <dgm:cxn modelId="{E459C787-0396-4620-81C7-6C1763582449}" type="presParOf" srcId="{368B9777-898F-444D-AD27-729D0723FA97}" destId="{106FF7AA-6B69-407F-9AFE-F835DF11DD23}" srcOrd="23" destOrd="0" presId="urn:microsoft.com/office/officeart/2005/8/layout/hierarchy4"/>
    <dgm:cxn modelId="{A73E715E-EB3B-4167-9EA6-8318FC82C11A}" type="presParOf" srcId="{368B9777-898F-444D-AD27-729D0723FA97}" destId="{A58F9340-A13C-46BC-ADDC-0A4F882B0467}" srcOrd="24" destOrd="0" presId="urn:microsoft.com/office/officeart/2005/8/layout/hierarchy4"/>
    <dgm:cxn modelId="{A02FB1CA-D63C-43B9-A881-A9BCBA68368C}" type="presParOf" srcId="{A58F9340-A13C-46BC-ADDC-0A4F882B0467}" destId="{198CC675-2BF9-4311-9D42-C7B5AA800D2C}" srcOrd="0" destOrd="0" presId="urn:microsoft.com/office/officeart/2005/8/layout/hierarchy4"/>
    <dgm:cxn modelId="{C1B0F8F4-94A9-46D2-8883-C063F36050C2}" type="presParOf" srcId="{A58F9340-A13C-46BC-ADDC-0A4F882B0467}" destId="{C06DD920-E9EB-4550-848C-F0BFA28F9B88}" srcOrd="1" destOrd="0" presId="urn:microsoft.com/office/officeart/2005/8/layout/hierarchy4"/>
    <dgm:cxn modelId="{15D1402E-D81C-4CBF-910B-95912D08F41F}" type="presParOf" srcId="{368B9777-898F-444D-AD27-729D0723FA97}" destId="{5CA3F225-5E32-4DC6-8393-B88870CD7048}" srcOrd="25" destOrd="0" presId="urn:microsoft.com/office/officeart/2005/8/layout/hierarchy4"/>
    <dgm:cxn modelId="{3EC05659-0D0C-45C0-84C6-277B6FCFEFDF}" type="presParOf" srcId="{368B9777-898F-444D-AD27-729D0723FA97}" destId="{95C1D1EF-14BB-4D52-B052-BA5B79BAA62D}" srcOrd="26" destOrd="0" presId="urn:microsoft.com/office/officeart/2005/8/layout/hierarchy4"/>
    <dgm:cxn modelId="{1E48F9C1-2D3A-4E68-B160-424168FDC274}" type="presParOf" srcId="{95C1D1EF-14BB-4D52-B052-BA5B79BAA62D}" destId="{76D14C56-0F74-4E63-AA6C-8BB9E3928539}" srcOrd="0" destOrd="0" presId="urn:microsoft.com/office/officeart/2005/8/layout/hierarchy4"/>
    <dgm:cxn modelId="{C419D72F-50E8-419B-AA89-A9F582711AAB}" type="presParOf" srcId="{95C1D1EF-14BB-4D52-B052-BA5B79BAA62D}" destId="{FE610008-4EC7-4606-90B0-5C25A76CFFF8}" srcOrd="1" destOrd="0" presId="urn:microsoft.com/office/officeart/2005/8/layout/hierarchy4"/>
    <dgm:cxn modelId="{0DE14CD4-71BB-4454-8F63-9FB01E85A661}" type="presParOf" srcId="{368B9777-898F-444D-AD27-729D0723FA97}" destId="{FA4ADE0B-EA58-4768-8B6E-B4B84450939E}" srcOrd="27" destOrd="0" presId="urn:microsoft.com/office/officeart/2005/8/layout/hierarchy4"/>
    <dgm:cxn modelId="{36539799-4F56-49E8-8AB0-EA63D4C5F269}" type="presParOf" srcId="{368B9777-898F-444D-AD27-729D0723FA97}" destId="{86D72562-A062-4A18-9458-A189859F5A78}" srcOrd="28" destOrd="0" presId="urn:microsoft.com/office/officeart/2005/8/layout/hierarchy4"/>
    <dgm:cxn modelId="{09EC0B47-76D9-4FD3-9E04-FC72AFAD618D}" type="presParOf" srcId="{86D72562-A062-4A18-9458-A189859F5A78}" destId="{211AEC08-D22A-4FF0-8A24-720CC2F96CB2}" srcOrd="0" destOrd="0" presId="urn:microsoft.com/office/officeart/2005/8/layout/hierarchy4"/>
    <dgm:cxn modelId="{1A3A8960-138B-48D4-8C31-A12D6DDE06D0}" type="presParOf" srcId="{86D72562-A062-4A18-9458-A189859F5A78}" destId="{E61AEEAA-D2CE-4766-9140-BC6F59C7ECC0}" srcOrd="1" destOrd="0" presId="urn:microsoft.com/office/officeart/2005/8/layout/hierarchy4"/>
    <dgm:cxn modelId="{431FEE68-0F86-480D-A496-154F7087E46F}" type="presParOf" srcId="{368B9777-898F-444D-AD27-729D0723FA97}" destId="{EFE2E14A-7880-424A-BC69-ADD66D96DF56}" srcOrd="29" destOrd="0" presId="urn:microsoft.com/office/officeart/2005/8/layout/hierarchy4"/>
    <dgm:cxn modelId="{A8BF0D59-711D-4446-B999-368A05234611}" type="presParOf" srcId="{368B9777-898F-444D-AD27-729D0723FA97}" destId="{A35EC935-6F55-4308-AE9D-A71FA065E5EA}" srcOrd="30" destOrd="0" presId="urn:microsoft.com/office/officeart/2005/8/layout/hierarchy4"/>
    <dgm:cxn modelId="{FF76816E-923C-450D-A2C4-4566F8322EFC}" type="presParOf" srcId="{A35EC935-6F55-4308-AE9D-A71FA065E5EA}" destId="{50C2561B-53AD-453C-B6C5-7706DBF90D4B}" srcOrd="0" destOrd="0" presId="urn:microsoft.com/office/officeart/2005/8/layout/hierarchy4"/>
    <dgm:cxn modelId="{72560714-E5EB-4E78-9510-05AA76B13CB7}" type="presParOf" srcId="{A35EC935-6F55-4308-AE9D-A71FA065E5EA}" destId="{90DD7A1B-621E-49D4-9632-5F08F3A9C76F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33C2E0-578D-42CA-A122-E9209A7A61EE}" type="doc">
      <dgm:prSet loTypeId="urn:microsoft.com/office/officeart/2005/8/layout/hierarchy4" loCatId="hierarchy" qsTypeId="urn:microsoft.com/office/officeart/2005/8/quickstyle/simple1#5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C5AF138A-8475-4EE4-AEDD-6DA8ECAC96CE}">
      <dgm:prSet/>
      <dgm:spPr bwMode="white">
        <a:xfrm>
          <a:off x="4748" y="729098"/>
          <a:ext cx="846806" cy="137521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渗漏</a:t>
          </a:r>
        </a:p>
      </dgm:t>
    </dgm:pt>
    <dgm:pt modelId="{0BACB4C2-046B-4AB5-8ADE-F39E38C13BDF}" type="parTrans" cxnId="{EF1671AC-FD98-4CE3-87DA-369079BCD006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C276FD9-A3C6-4CF2-8E7F-1C3B0BB0700A}" type="sibTrans" cxnId="{EF1671AC-FD98-4CE3-87DA-369079BCD006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38806AC-5C04-4700-B1A8-6C6712443B9A}">
      <dgm:prSet/>
      <dgm:spPr bwMode="white">
        <a:xfrm>
          <a:off x="922686" y="729098"/>
          <a:ext cx="846806" cy="137521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空鼓</a:t>
          </a:r>
          <a:r>
            <a:rPr lang="en-US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/</a:t>
          </a: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开裂</a:t>
          </a:r>
        </a:p>
      </dgm:t>
    </dgm:pt>
    <dgm:pt modelId="{BABCA682-A730-4A2E-B8B2-6DEF29F2E3E4}" type="parTrans" cxnId="{56D88B52-D096-4D35-83A8-23AFF03850C3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6FFB672-A154-40EB-9104-F5F9C1CA2D61}" type="sibTrans" cxnId="{56D88B52-D096-4D35-83A8-23AFF03850C3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6AD2AC3-36BF-40C2-BA3C-7F2A50432C80}">
      <dgm:prSet/>
      <dgm:spPr bwMode="white">
        <a:xfrm>
          <a:off x="1802306" y="729749"/>
          <a:ext cx="846806" cy="137521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观感质量</a:t>
          </a:r>
        </a:p>
      </dgm:t>
    </dgm:pt>
    <dgm:pt modelId="{E290C0D6-29FE-4C71-9916-A702BEF612A4}" type="parTrans" cxnId="{258335E7-2132-4B08-9DE6-51765D279E36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B03A15E-7319-4512-AA72-CB81339D9C47}" type="sibTrans" cxnId="{258335E7-2132-4B08-9DE6-51765D279E36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4A4A6DAF-AF17-4E69-9145-1D99B34FED6F}">
      <dgm:prSet/>
      <dgm:spPr bwMode="white">
        <a:xfrm>
          <a:off x="2758562" y="729098"/>
          <a:ext cx="846806" cy="137521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成品保护</a:t>
          </a:r>
        </a:p>
      </dgm:t>
    </dgm:pt>
    <dgm:pt modelId="{D9F767D5-9A9C-4E3D-8A45-237EEA7EBDDD}" type="parTrans" cxnId="{FFBF5D06-C169-41F2-875A-3687AE24F01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C99D36D-3E80-471F-9F76-E0100E6DAABA}" type="sibTrans" cxnId="{FFBF5D06-C169-41F2-875A-3687AE24F01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62A199B-C598-499F-AFAE-580788548463}">
      <dgm:prSet/>
      <dgm:spPr bwMode="white">
        <a:xfrm>
          <a:off x="3676500" y="729098"/>
          <a:ext cx="846806" cy="137521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结构安全</a:t>
          </a:r>
        </a:p>
      </dgm:t>
    </dgm:pt>
    <dgm:pt modelId="{8EEC92A0-E154-4E93-BEE8-22BD0028D972}" type="parTrans" cxnId="{CE3AD722-443C-4CCD-82C3-703C580A6815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C0D6C42-D33B-40E1-8630-CF916CEFBC48}" type="sibTrans" cxnId="{CE3AD722-443C-4CCD-82C3-703C580A6815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D666685-0E15-4EB7-9207-89A6E2B95B79}">
      <dgm:prSet/>
      <dgm:spPr bwMode="white">
        <a:xfrm>
          <a:off x="4573683" y="715359"/>
          <a:ext cx="846806" cy="137521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违规强条</a:t>
          </a:r>
        </a:p>
      </dgm:t>
    </dgm:pt>
    <dgm:pt modelId="{8BF1F612-6A2C-4D5E-A986-AA77D97B14B4}" type="parTrans" cxnId="{B4D97B00-7ACC-41AE-8415-3DC0B62887C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A36C247-907B-4418-A7D9-A9167B11EEF4}" type="sibTrans" cxnId="{B4D97B00-7ACC-41AE-8415-3DC0B62887C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5FCBD2F-B972-4C24-811C-7515684EA277}">
      <dgm:prSet/>
      <dgm:spPr bwMode="white">
        <a:xfrm>
          <a:off x="5512376" y="729098"/>
          <a:ext cx="846806" cy="137521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地暖工程</a:t>
          </a:r>
        </a:p>
      </dgm:t>
    </dgm:pt>
    <dgm:pt modelId="{246ECAAE-B5FB-4A52-8260-C9B9FB9C2E71}" type="parTrans" cxnId="{45BA661D-55A9-426D-BAE8-18DE1CDB9F2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B8492CF-9F25-4D82-AABB-CA91D8CFDD1E}" type="sibTrans" cxnId="{45BA661D-55A9-426D-BAE8-18DE1CDB9F2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FFE6625-9919-4AFC-A487-E3C523CCE84B}">
      <dgm:prSet phldrT="[文本]"/>
      <dgm:spPr bwMode="white">
        <a:xfrm>
          <a:off x="1390" y="24051"/>
          <a:ext cx="8190310" cy="428449"/>
        </a:xfrm>
        <a:prstGeom prst="roundRect">
          <a:avLst>
            <a:gd name="adj" fmla="val 10000"/>
          </a:avLst>
        </a:prstGeom>
        <a:solidFill>
          <a:srgbClr val="B90612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质量管理架构（</a:t>
          </a:r>
          <a:r>
            <a:rPr lang="en-US" altLang="zh-CN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20%</a:t>
          </a: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  <a:endParaRPr lang="zh-CN" altLang="en-US" dirty="0">
            <a:solidFill>
              <a:sysClr val="windowText" lastClr="000000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9F30CCCF-7FA0-44B9-ADEF-D79CD8A4E2EC}" type="sibTrans" cxnId="{2C51E44C-C227-4373-9F96-5C0DEB32CE8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54B9760-E18B-46D0-85CE-C75BB2CDC07F}" type="parTrans" cxnId="{2C51E44C-C227-4373-9F96-5C0DEB32CE8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49182ED-79F1-4515-BC8E-2AD0F0554B09}">
      <dgm:prSet custT="1"/>
      <dgm:spPr bwMode="white">
        <a:xfrm>
          <a:off x="7348253" y="729098"/>
          <a:ext cx="846806" cy="1375217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4770" tIns="64770" rIns="64770" bIns="64770" numCol="1" spcCol="1270" anchor="ctr" anchorCtr="0"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机电安装</a:t>
          </a:r>
        </a:p>
      </dgm:t>
    </dgm:pt>
    <dgm:pt modelId="{959EFBD4-50D8-4923-B16A-2931520CF76A}" type="parTrans" cxnId="{F386BC0A-3F0A-4A6F-BAC9-4D7F43146C03}">
      <dgm:prSet/>
      <dgm:spPr/>
      <dgm:t>
        <a:bodyPr/>
        <a:lstStyle/>
        <a:p>
          <a:endParaRPr lang="zh-CN" altLang="en-US"/>
        </a:p>
      </dgm:t>
    </dgm:pt>
    <dgm:pt modelId="{87D4BB24-8793-40F6-90EC-7F64B2D803AC}" type="sibTrans" cxnId="{F386BC0A-3F0A-4A6F-BAC9-4D7F43146C03}">
      <dgm:prSet/>
      <dgm:spPr/>
      <dgm:t>
        <a:bodyPr/>
        <a:lstStyle/>
        <a:p>
          <a:endParaRPr lang="zh-CN" altLang="en-US"/>
        </a:p>
      </dgm:t>
    </dgm:pt>
    <dgm:pt modelId="{1EFD436C-DFF6-46E4-8BE0-2214EE21C566}">
      <dgm:prSet/>
      <dgm:spPr bwMode="white">
        <a:xfrm>
          <a:off x="6430315" y="729098"/>
          <a:ext cx="846806" cy="1375217"/>
        </a:xfr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机电预留预埋</a:t>
          </a:r>
        </a:p>
      </dgm:t>
    </dgm:pt>
    <dgm:pt modelId="{305CBEE5-250B-4181-BCEB-D1C82400BF7B}" type="parTrans" cxnId="{FFF5CF59-2C07-4BBE-AC3F-CB69188B8713}">
      <dgm:prSet/>
      <dgm:spPr/>
      <dgm:t>
        <a:bodyPr/>
        <a:lstStyle/>
        <a:p>
          <a:endParaRPr lang="zh-CN" altLang="en-US"/>
        </a:p>
      </dgm:t>
    </dgm:pt>
    <dgm:pt modelId="{B276D690-4959-4E0A-BD25-F35CCEA4B189}" type="sibTrans" cxnId="{FFF5CF59-2C07-4BBE-AC3F-CB69188B8713}">
      <dgm:prSet/>
      <dgm:spPr/>
      <dgm:t>
        <a:bodyPr/>
        <a:lstStyle/>
        <a:p>
          <a:endParaRPr lang="zh-CN" altLang="en-US"/>
        </a:p>
      </dgm:t>
    </dgm:pt>
    <dgm:pt modelId="{B9CED739-3D10-49BB-BE80-9C4A304B1A40}" type="pres">
      <dgm:prSet presAssocID="{E133C2E0-578D-42CA-A122-E9209A7A61E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2F7C635-087E-4102-B250-41CD59020D10}" type="pres">
      <dgm:prSet presAssocID="{DFFE6625-9919-4AFC-A487-E3C523CCE84B}" presName="vertOne" presStyleCnt="0"/>
      <dgm:spPr/>
    </dgm:pt>
    <dgm:pt modelId="{0D575FAC-266D-451F-A181-16662CF46F23}" type="pres">
      <dgm:prSet presAssocID="{DFFE6625-9919-4AFC-A487-E3C523CCE84B}" presName="txOne" presStyleLbl="node0" presStyleIdx="0" presStyleCnt="1" custScaleY="31155" custLinFactNeighborX="-41" custLinFactNeighborY="26614">
        <dgm:presLayoutVars>
          <dgm:chPref val="3"/>
        </dgm:presLayoutVars>
      </dgm:prSet>
      <dgm:spPr/>
    </dgm:pt>
    <dgm:pt modelId="{28382313-C321-42A0-9FD8-3E5ABC4D9772}" type="pres">
      <dgm:prSet presAssocID="{DFFE6625-9919-4AFC-A487-E3C523CCE84B}" presName="parTransOne" presStyleCnt="0"/>
      <dgm:spPr/>
    </dgm:pt>
    <dgm:pt modelId="{368B9777-898F-444D-AD27-729D0723FA97}" type="pres">
      <dgm:prSet presAssocID="{DFFE6625-9919-4AFC-A487-E3C523CCE84B}" presName="horzOne" presStyleCnt="0"/>
      <dgm:spPr/>
    </dgm:pt>
    <dgm:pt modelId="{38EAE2B0-DFD3-4406-8801-2AC616F50919}" type="pres">
      <dgm:prSet presAssocID="{C5AF138A-8475-4EE4-AEDD-6DA8ECAC96CE}" presName="vertTwo" presStyleCnt="0"/>
      <dgm:spPr/>
    </dgm:pt>
    <dgm:pt modelId="{BEC848F8-4DB5-4946-9FBC-1D976AD61873}" type="pres">
      <dgm:prSet presAssocID="{C5AF138A-8475-4EE4-AEDD-6DA8ECAC96CE}" presName="txTwo" presStyleLbl="node2" presStyleIdx="0" presStyleCnt="9">
        <dgm:presLayoutVars>
          <dgm:chPref val="3"/>
        </dgm:presLayoutVars>
      </dgm:prSet>
      <dgm:spPr/>
    </dgm:pt>
    <dgm:pt modelId="{C86CBFA2-04C9-4D24-96DA-EB2226568192}" type="pres">
      <dgm:prSet presAssocID="{C5AF138A-8475-4EE4-AEDD-6DA8ECAC96CE}" presName="horzTwo" presStyleCnt="0"/>
      <dgm:spPr/>
    </dgm:pt>
    <dgm:pt modelId="{EBB96705-09B7-41B2-AD03-9C3721B0AE1B}" type="pres">
      <dgm:prSet presAssocID="{AC276FD9-A3C6-4CF2-8E7F-1C3B0BB0700A}" presName="sibSpaceTwo" presStyleCnt="0"/>
      <dgm:spPr/>
    </dgm:pt>
    <dgm:pt modelId="{158248AA-0A63-4D4E-81C7-55AAA12E41ED}" type="pres">
      <dgm:prSet presAssocID="{038806AC-5C04-4700-B1A8-6C6712443B9A}" presName="vertTwo" presStyleCnt="0"/>
      <dgm:spPr/>
    </dgm:pt>
    <dgm:pt modelId="{FACAEFEF-0F1F-498C-A0EC-F3A3A0441F6A}" type="pres">
      <dgm:prSet presAssocID="{038806AC-5C04-4700-B1A8-6C6712443B9A}" presName="txTwo" presStyleLbl="node2" presStyleIdx="1" presStyleCnt="9">
        <dgm:presLayoutVars>
          <dgm:chPref val="3"/>
        </dgm:presLayoutVars>
      </dgm:prSet>
      <dgm:spPr/>
    </dgm:pt>
    <dgm:pt modelId="{0347EDA7-1A06-4C2A-B6CE-181377C54278}" type="pres">
      <dgm:prSet presAssocID="{038806AC-5C04-4700-B1A8-6C6712443B9A}" presName="horzTwo" presStyleCnt="0"/>
      <dgm:spPr/>
    </dgm:pt>
    <dgm:pt modelId="{F751109C-5996-42C2-99AE-04E66F12647A}" type="pres">
      <dgm:prSet presAssocID="{26FFB672-A154-40EB-9104-F5F9C1CA2D61}" presName="sibSpaceTwo" presStyleCnt="0"/>
      <dgm:spPr/>
    </dgm:pt>
    <dgm:pt modelId="{4B5757F5-8E05-43BE-9CB1-F037D52F3DC6}" type="pres">
      <dgm:prSet presAssocID="{56AD2AC3-36BF-40C2-BA3C-7F2A50432C80}" presName="vertTwo" presStyleCnt="0"/>
      <dgm:spPr/>
    </dgm:pt>
    <dgm:pt modelId="{7B6FDDC5-913A-4B88-873D-5CE27072E4F0}" type="pres">
      <dgm:prSet presAssocID="{56AD2AC3-36BF-40C2-BA3C-7F2A50432C80}" presName="txTwo" presStyleLbl="node2" presStyleIdx="2" presStyleCnt="9" custLinFactNeighborX="-4525" custLinFactNeighborY="3025">
        <dgm:presLayoutVars>
          <dgm:chPref val="3"/>
        </dgm:presLayoutVars>
      </dgm:prSet>
      <dgm:spPr/>
    </dgm:pt>
    <dgm:pt modelId="{6FE5DA1A-A0D7-46D6-A0E5-5F2E5699F339}" type="pres">
      <dgm:prSet presAssocID="{56AD2AC3-36BF-40C2-BA3C-7F2A50432C80}" presName="horzTwo" presStyleCnt="0"/>
      <dgm:spPr/>
    </dgm:pt>
    <dgm:pt modelId="{7F90A58A-81D2-42AB-ACA1-22B49F3D1ACE}" type="pres">
      <dgm:prSet presAssocID="{CB03A15E-7319-4512-AA72-CB81339D9C47}" presName="sibSpaceTwo" presStyleCnt="0"/>
      <dgm:spPr/>
    </dgm:pt>
    <dgm:pt modelId="{D5FFF947-A9C1-42B3-A9EB-499EE362E686}" type="pres">
      <dgm:prSet presAssocID="{4A4A6DAF-AF17-4E69-9145-1D99B34FED6F}" presName="vertTwo" presStyleCnt="0"/>
      <dgm:spPr/>
    </dgm:pt>
    <dgm:pt modelId="{50B986C9-62E2-4D91-B07B-003FBE63B660}" type="pres">
      <dgm:prSet presAssocID="{4A4A6DAF-AF17-4E69-9145-1D99B34FED6F}" presName="txTwo" presStyleLbl="node2" presStyleIdx="3" presStyleCnt="9">
        <dgm:presLayoutVars>
          <dgm:chPref val="3"/>
        </dgm:presLayoutVars>
      </dgm:prSet>
      <dgm:spPr/>
    </dgm:pt>
    <dgm:pt modelId="{03BECE38-2197-4305-B5F1-02C550858ABD}" type="pres">
      <dgm:prSet presAssocID="{4A4A6DAF-AF17-4E69-9145-1D99B34FED6F}" presName="horzTwo" presStyleCnt="0"/>
      <dgm:spPr/>
    </dgm:pt>
    <dgm:pt modelId="{A1F8F89D-86A4-4AC9-9E27-EDB0804FB318}" type="pres">
      <dgm:prSet presAssocID="{8C99D36D-3E80-471F-9F76-E0100E6DAABA}" presName="sibSpaceTwo" presStyleCnt="0"/>
      <dgm:spPr/>
    </dgm:pt>
    <dgm:pt modelId="{E97557A1-A935-489C-BE5E-DBD71765D0FB}" type="pres">
      <dgm:prSet presAssocID="{A62A199B-C598-499F-AFAE-580788548463}" presName="vertTwo" presStyleCnt="0"/>
      <dgm:spPr/>
    </dgm:pt>
    <dgm:pt modelId="{7691974F-7474-4D30-9B8F-364619E25620}" type="pres">
      <dgm:prSet presAssocID="{A62A199B-C598-499F-AFAE-580788548463}" presName="txTwo" presStyleLbl="node2" presStyleIdx="4" presStyleCnt="9">
        <dgm:presLayoutVars>
          <dgm:chPref val="3"/>
        </dgm:presLayoutVars>
      </dgm:prSet>
      <dgm:spPr/>
    </dgm:pt>
    <dgm:pt modelId="{BA53D988-914B-4C7F-9D5B-D0C7250CF383}" type="pres">
      <dgm:prSet presAssocID="{A62A199B-C598-499F-AFAE-580788548463}" presName="horzTwo" presStyleCnt="0"/>
      <dgm:spPr/>
    </dgm:pt>
    <dgm:pt modelId="{D3FD77B2-B8D3-4031-9B14-9EC2F7139D5D}" type="pres">
      <dgm:prSet presAssocID="{8C0D6C42-D33B-40E1-8630-CF916CEFBC48}" presName="sibSpaceTwo" presStyleCnt="0"/>
      <dgm:spPr/>
    </dgm:pt>
    <dgm:pt modelId="{8455E9EE-28E2-4A1F-8776-BC345EDD8018}" type="pres">
      <dgm:prSet presAssocID="{CD666685-0E15-4EB7-9207-89A6E2B95B79}" presName="vertTwo" presStyleCnt="0"/>
      <dgm:spPr/>
    </dgm:pt>
    <dgm:pt modelId="{234FBB8B-6712-4109-AE6D-2529748DCED1}" type="pres">
      <dgm:prSet presAssocID="{CD666685-0E15-4EB7-9207-89A6E2B95B79}" presName="txTwo" presStyleLbl="node2" presStyleIdx="5" presStyleCnt="9" custLinFactNeighborX="-2451" custLinFactNeighborY="-999">
        <dgm:presLayoutVars>
          <dgm:chPref val="3"/>
        </dgm:presLayoutVars>
      </dgm:prSet>
      <dgm:spPr/>
    </dgm:pt>
    <dgm:pt modelId="{F169FC45-62F1-4992-873E-E37ABEDFCDFF}" type="pres">
      <dgm:prSet presAssocID="{CD666685-0E15-4EB7-9207-89A6E2B95B79}" presName="horzTwo" presStyleCnt="0"/>
      <dgm:spPr/>
    </dgm:pt>
    <dgm:pt modelId="{2B03625C-AAA2-4918-899C-474A80B587CF}" type="pres">
      <dgm:prSet presAssocID="{BA36C247-907B-4418-A7D9-A9167B11EEF4}" presName="sibSpaceTwo" presStyleCnt="0"/>
      <dgm:spPr/>
    </dgm:pt>
    <dgm:pt modelId="{DBF07BFE-795C-4556-87B5-927B4AA8C08E}" type="pres">
      <dgm:prSet presAssocID="{35FCBD2F-B972-4C24-811C-7515684EA277}" presName="vertTwo" presStyleCnt="0"/>
      <dgm:spPr/>
    </dgm:pt>
    <dgm:pt modelId="{A91C8437-AF2A-44C7-A25D-3EF02575847E}" type="pres">
      <dgm:prSet presAssocID="{35FCBD2F-B972-4C24-811C-7515684EA277}" presName="txTwo" presStyleLbl="node2" presStyleIdx="6" presStyleCnt="9">
        <dgm:presLayoutVars>
          <dgm:chPref val="3"/>
        </dgm:presLayoutVars>
      </dgm:prSet>
      <dgm:spPr/>
    </dgm:pt>
    <dgm:pt modelId="{A12C7A2F-5698-4BC3-B047-963B4E761B46}" type="pres">
      <dgm:prSet presAssocID="{35FCBD2F-B972-4C24-811C-7515684EA277}" presName="horzTwo" presStyleCnt="0"/>
      <dgm:spPr/>
    </dgm:pt>
    <dgm:pt modelId="{379F24B9-5151-4A3F-B0D1-C6E6480C606A}" type="pres">
      <dgm:prSet presAssocID="{6B8492CF-9F25-4D82-AABB-CA91D8CFDD1E}" presName="sibSpaceTwo" presStyleCnt="0"/>
      <dgm:spPr/>
    </dgm:pt>
    <dgm:pt modelId="{86B060E5-8E81-4FC5-B4E9-A060324D0C87}" type="pres">
      <dgm:prSet presAssocID="{1EFD436C-DFF6-46E4-8BE0-2214EE21C566}" presName="vertTwo" presStyleCnt="0"/>
      <dgm:spPr/>
    </dgm:pt>
    <dgm:pt modelId="{6E435FDD-F8FD-4F03-8419-07FD43C883BE}" type="pres">
      <dgm:prSet presAssocID="{1EFD436C-DFF6-46E4-8BE0-2214EE21C566}" presName="txTwo" presStyleLbl="node2" presStyleIdx="7" presStyleCnt="9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77C341BD-6CCF-4CEE-860C-0C83BA72ECA1}" type="pres">
      <dgm:prSet presAssocID="{1EFD436C-DFF6-46E4-8BE0-2214EE21C566}" presName="horzTwo" presStyleCnt="0"/>
      <dgm:spPr/>
    </dgm:pt>
    <dgm:pt modelId="{1B396FF4-62C7-4B18-A14E-79342299D1F9}" type="pres">
      <dgm:prSet presAssocID="{B276D690-4959-4E0A-BD25-F35CCEA4B189}" presName="sibSpaceTwo" presStyleCnt="0"/>
      <dgm:spPr/>
    </dgm:pt>
    <dgm:pt modelId="{248DDB4E-BE82-4736-84F7-2318DA9D8BCC}" type="pres">
      <dgm:prSet presAssocID="{C49182ED-79F1-4515-BC8E-2AD0F0554B09}" presName="vertTwo" presStyleCnt="0"/>
      <dgm:spPr/>
    </dgm:pt>
    <dgm:pt modelId="{8BEBE489-00DB-4BDA-ABA9-F1B75BBD6CF3}" type="pres">
      <dgm:prSet presAssocID="{C49182ED-79F1-4515-BC8E-2AD0F0554B09}" presName="txTwo" presStyleLbl="node2" presStyleIdx="8" presStyleCnt="9" custLinFactNeighborX="11998" custLinFactNeighborY="9235">
        <dgm:presLayoutVars>
          <dgm:chPref val="3"/>
        </dgm:presLayoutVars>
      </dgm:prSet>
      <dgm:spPr>
        <a:xfrm>
          <a:off x="7105854" y="719607"/>
          <a:ext cx="818872" cy="1374035"/>
        </a:xfrm>
        <a:prstGeom prst="roundRect">
          <a:avLst>
            <a:gd name="adj" fmla="val 10000"/>
          </a:avLst>
        </a:prstGeom>
      </dgm:spPr>
    </dgm:pt>
    <dgm:pt modelId="{37124EE3-A9E9-45B8-91B9-CFE5565AE965}" type="pres">
      <dgm:prSet presAssocID="{C49182ED-79F1-4515-BC8E-2AD0F0554B09}" presName="horzTwo" presStyleCnt="0"/>
      <dgm:spPr/>
    </dgm:pt>
  </dgm:ptLst>
  <dgm:cxnLst>
    <dgm:cxn modelId="{B4D97B00-7ACC-41AE-8415-3DC0B62887CC}" srcId="{DFFE6625-9919-4AFC-A487-E3C523CCE84B}" destId="{CD666685-0E15-4EB7-9207-89A6E2B95B79}" srcOrd="5" destOrd="0" parTransId="{8BF1F612-6A2C-4D5E-A986-AA77D97B14B4}" sibTransId="{BA36C247-907B-4418-A7D9-A9167B11EEF4}"/>
    <dgm:cxn modelId="{FFBF5D06-C169-41F2-875A-3687AE24F01B}" srcId="{DFFE6625-9919-4AFC-A487-E3C523CCE84B}" destId="{4A4A6DAF-AF17-4E69-9145-1D99B34FED6F}" srcOrd="3" destOrd="0" parTransId="{D9F767D5-9A9C-4E3D-8A45-237EEA7EBDDD}" sibTransId="{8C99D36D-3E80-471F-9F76-E0100E6DAABA}"/>
    <dgm:cxn modelId="{F386BC0A-3F0A-4A6F-BAC9-4D7F43146C03}" srcId="{DFFE6625-9919-4AFC-A487-E3C523CCE84B}" destId="{C49182ED-79F1-4515-BC8E-2AD0F0554B09}" srcOrd="8" destOrd="0" parTransId="{959EFBD4-50D8-4923-B16A-2931520CF76A}" sibTransId="{87D4BB24-8793-40F6-90EC-7F64B2D803AC}"/>
    <dgm:cxn modelId="{5A170517-DCE9-4A69-A292-1EB8C5785DB8}" type="presOf" srcId="{DFFE6625-9919-4AFC-A487-E3C523CCE84B}" destId="{0D575FAC-266D-451F-A181-16662CF46F23}" srcOrd="0" destOrd="0" presId="urn:microsoft.com/office/officeart/2005/8/layout/hierarchy4"/>
    <dgm:cxn modelId="{45BA661D-55A9-426D-BAE8-18DE1CDB9F2F}" srcId="{DFFE6625-9919-4AFC-A487-E3C523CCE84B}" destId="{35FCBD2F-B972-4C24-811C-7515684EA277}" srcOrd="6" destOrd="0" parTransId="{246ECAAE-B5FB-4A52-8260-C9B9FB9C2E71}" sibTransId="{6B8492CF-9F25-4D82-AABB-CA91D8CFDD1E}"/>
    <dgm:cxn modelId="{CE3AD722-443C-4CCD-82C3-703C580A6815}" srcId="{DFFE6625-9919-4AFC-A487-E3C523CCE84B}" destId="{A62A199B-C598-499F-AFAE-580788548463}" srcOrd="4" destOrd="0" parTransId="{8EEC92A0-E154-4E93-BEE8-22BD0028D972}" sibTransId="{8C0D6C42-D33B-40E1-8630-CF916CEFBC48}"/>
    <dgm:cxn modelId="{71497E2B-F049-42CD-A769-13DF813E5A87}" type="presOf" srcId="{A62A199B-C598-499F-AFAE-580788548463}" destId="{7691974F-7474-4D30-9B8F-364619E25620}" srcOrd="0" destOrd="0" presId="urn:microsoft.com/office/officeart/2005/8/layout/hierarchy4"/>
    <dgm:cxn modelId="{67CF4D42-AC2C-4BD0-A0FE-6A862AD9A79B}" type="presOf" srcId="{CD666685-0E15-4EB7-9207-89A6E2B95B79}" destId="{234FBB8B-6712-4109-AE6D-2529748DCED1}" srcOrd="0" destOrd="0" presId="urn:microsoft.com/office/officeart/2005/8/layout/hierarchy4"/>
    <dgm:cxn modelId="{8F963868-72C8-4013-A720-B8583BCF9EA2}" type="presOf" srcId="{35FCBD2F-B972-4C24-811C-7515684EA277}" destId="{A91C8437-AF2A-44C7-A25D-3EF02575847E}" srcOrd="0" destOrd="0" presId="urn:microsoft.com/office/officeart/2005/8/layout/hierarchy4"/>
    <dgm:cxn modelId="{2C51E44C-C227-4373-9F96-5C0DEB32CE8C}" srcId="{E133C2E0-578D-42CA-A122-E9209A7A61EE}" destId="{DFFE6625-9919-4AFC-A487-E3C523CCE84B}" srcOrd="0" destOrd="0" parTransId="{C54B9760-E18B-46D0-85CE-C75BB2CDC07F}" sibTransId="{9F30CCCF-7FA0-44B9-ADEF-D79CD8A4E2EC}"/>
    <dgm:cxn modelId="{047AEF50-C0EC-4B3B-ACEF-803AC041EE83}" type="presOf" srcId="{C49182ED-79F1-4515-BC8E-2AD0F0554B09}" destId="{8BEBE489-00DB-4BDA-ABA9-F1B75BBD6CF3}" srcOrd="0" destOrd="0" presId="urn:microsoft.com/office/officeart/2005/8/layout/hierarchy4"/>
    <dgm:cxn modelId="{56D88B52-D096-4D35-83A8-23AFF03850C3}" srcId="{DFFE6625-9919-4AFC-A487-E3C523CCE84B}" destId="{038806AC-5C04-4700-B1A8-6C6712443B9A}" srcOrd="1" destOrd="0" parTransId="{BABCA682-A730-4A2E-B8B2-6DEF29F2E3E4}" sibTransId="{26FFB672-A154-40EB-9104-F5F9C1CA2D61}"/>
    <dgm:cxn modelId="{EA947573-5BC9-4BAB-A651-28CAA6573190}" type="presOf" srcId="{E133C2E0-578D-42CA-A122-E9209A7A61EE}" destId="{B9CED739-3D10-49BB-BE80-9C4A304B1A40}" srcOrd="0" destOrd="0" presId="urn:microsoft.com/office/officeart/2005/8/layout/hierarchy4"/>
    <dgm:cxn modelId="{FFF5CF59-2C07-4BBE-AC3F-CB69188B8713}" srcId="{DFFE6625-9919-4AFC-A487-E3C523CCE84B}" destId="{1EFD436C-DFF6-46E4-8BE0-2214EE21C566}" srcOrd="7" destOrd="0" parTransId="{305CBEE5-250B-4181-BCEB-D1C82400BF7B}" sibTransId="{B276D690-4959-4E0A-BD25-F35CCEA4B189}"/>
    <dgm:cxn modelId="{5709DE87-FF56-47B0-8E1A-BD77219C0FB8}" type="presOf" srcId="{4A4A6DAF-AF17-4E69-9145-1D99B34FED6F}" destId="{50B986C9-62E2-4D91-B07B-003FBE63B660}" srcOrd="0" destOrd="0" presId="urn:microsoft.com/office/officeart/2005/8/layout/hierarchy4"/>
    <dgm:cxn modelId="{63F9AE90-7167-4CB1-8551-314DCD64914A}" type="presOf" srcId="{1EFD436C-DFF6-46E4-8BE0-2214EE21C566}" destId="{6E435FDD-F8FD-4F03-8419-07FD43C883BE}" srcOrd="0" destOrd="0" presId="urn:microsoft.com/office/officeart/2005/8/layout/hierarchy4"/>
    <dgm:cxn modelId="{EF1671AC-FD98-4CE3-87DA-369079BCD006}" srcId="{DFFE6625-9919-4AFC-A487-E3C523CCE84B}" destId="{C5AF138A-8475-4EE4-AEDD-6DA8ECAC96CE}" srcOrd="0" destOrd="0" parTransId="{0BACB4C2-046B-4AB5-8ADE-F39E38C13BDF}" sibTransId="{AC276FD9-A3C6-4CF2-8E7F-1C3B0BB0700A}"/>
    <dgm:cxn modelId="{D202D2B4-0090-472E-9E8B-130895D6A977}" type="presOf" srcId="{56AD2AC3-36BF-40C2-BA3C-7F2A50432C80}" destId="{7B6FDDC5-913A-4B88-873D-5CE27072E4F0}" srcOrd="0" destOrd="0" presId="urn:microsoft.com/office/officeart/2005/8/layout/hierarchy4"/>
    <dgm:cxn modelId="{333042B5-2D82-42B3-8861-09A9A14F8FB4}" type="presOf" srcId="{C5AF138A-8475-4EE4-AEDD-6DA8ECAC96CE}" destId="{BEC848F8-4DB5-4946-9FBC-1D976AD61873}" srcOrd="0" destOrd="0" presId="urn:microsoft.com/office/officeart/2005/8/layout/hierarchy4"/>
    <dgm:cxn modelId="{93292ACF-35FA-44C7-9A6B-576834CC9852}" type="presOf" srcId="{038806AC-5C04-4700-B1A8-6C6712443B9A}" destId="{FACAEFEF-0F1F-498C-A0EC-F3A3A0441F6A}" srcOrd="0" destOrd="0" presId="urn:microsoft.com/office/officeart/2005/8/layout/hierarchy4"/>
    <dgm:cxn modelId="{258335E7-2132-4B08-9DE6-51765D279E36}" srcId="{DFFE6625-9919-4AFC-A487-E3C523CCE84B}" destId="{56AD2AC3-36BF-40C2-BA3C-7F2A50432C80}" srcOrd="2" destOrd="0" parTransId="{E290C0D6-29FE-4C71-9916-A702BEF612A4}" sibTransId="{CB03A15E-7319-4512-AA72-CB81339D9C47}"/>
    <dgm:cxn modelId="{5B9C5B01-13DE-4DF6-BDDB-1434CC6C0B30}" type="presParOf" srcId="{B9CED739-3D10-49BB-BE80-9C4A304B1A40}" destId="{52F7C635-087E-4102-B250-41CD59020D10}" srcOrd="0" destOrd="0" presId="urn:microsoft.com/office/officeart/2005/8/layout/hierarchy4"/>
    <dgm:cxn modelId="{60296012-5D54-4589-AC55-2354B74936AD}" type="presParOf" srcId="{52F7C635-087E-4102-B250-41CD59020D10}" destId="{0D575FAC-266D-451F-A181-16662CF46F23}" srcOrd="0" destOrd="0" presId="urn:microsoft.com/office/officeart/2005/8/layout/hierarchy4"/>
    <dgm:cxn modelId="{0E44C9B8-8093-43C9-836D-1E399456080D}" type="presParOf" srcId="{52F7C635-087E-4102-B250-41CD59020D10}" destId="{28382313-C321-42A0-9FD8-3E5ABC4D9772}" srcOrd="1" destOrd="0" presId="urn:microsoft.com/office/officeart/2005/8/layout/hierarchy4"/>
    <dgm:cxn modelId="{EADB57F7-B803-40E3-89A1-4C87C2F94A8E}" type="presParOf" srcId="{52F7C635-087E-4102-B250-41CD59020D10}" destId="{368B9777-898F-444D-AD27-729D0723FA97}" srcOrd="2" destOrd="0" presId="urn:microsoft.com/office/officeart/2005/8/layout/hierarchy4"/>
    <dgm:cxn modelId="{AA435A7D-2E2A-4199-B55D-5D7584CD10B5}" type="presParOf" srcId="{368B9777-898F-444D-AD27-729D0723FA97}" destId="{38EAE2B0-DFD3-4406-8801-2AC616F50919}" srcOrd="0" destOrd="0" presId="urn:microsoft.com/office/officeart/2005/8/layout/hierarchy4"/>
    <dgm:cxn modelId="{2ABBA251-BE8B-4901-89CF-F946ED6B5EFE}" type="presParOf" srcId="{38EAE2B0-DFD3-4406-8801-2AC616F50919}" destId="{BEC848F8-4DB5-4946-9FBC-1D976AD61873}" srcOrd="0" destOrd="0" presId="urn:microsoft.com/office/officeart/2005/8/layout/hierarchy4"/>
    <dgm:cxn modelId="{EA0521A0-5269-4243-9CA9-C4E69516399F}" type="presParOf" srcId="{38EAE2B0-DFD3-4406-8801-2AC616F50919}" destId="{C86CBFA2-04C9-4D24-96DA-EB2226568192}" srcOrd="1" destOrd="0" presId="urn:microsoft.com/office/officeart/2005/8/layout/hierarchy4"/>
    <dgm:cxn modelId="{EA92CD5B-B8EE-452B-9AFE-69E62F872C44}" type="presParOf" srcId="{368B9777-898F-444D-AD27-729D0723FA97}" destId="{EBB96705-09B7-41B2-AD03-9C3721B0AE1B}" srcOrd="1" destOrd="0" presId="urn:microsoft.com/office/officeart/2005/8/layout/hierarchy4"/>
    <dgm:cxn modelId="{756F299E-A970-4603-96D9-167873BD7881}" type="presParOf" srcId="{368B9777-898F-444D-AD27-729D0723FA97}" destId="{158248AA-0A63-4D4E-81C7-55AAA12E41ED}" srcOrd="2" destOrd="0" presId="urn:microsoft.com/office/officeart/2005/8/layout/hierarchy4"/>
    <dgm:cxn modelId="{19513589-A312-4026-BA35-4AB4190562B5}" type="presParOf" srcId="{158248AA-0A63-4D4E-81C7-55AAA12E41ED}" destId="{FACAEFEF-0F1F-498C-A0EC-F3A3A0441F6A}" srcOrd="0" destOrd="0" presId="urn:microsoft.com/office/officeart/2005/8/layout/hierarchy4"/>
    <dgm:cxn modelId="{1F5F3F1B-A835-4F4D-A21A-F4D9C3E3639D}" type="presParOf" srcId="{158248AA-0A63-4D4E-81C7-55AAA12E41ED}" destId="{0347EDA7-1A06-4C2A-B6CE-181377C54278}" srcOrd="1" destOrd="0" presId="urn:microsoft.com/office/officeart/2005/8/layout/hierarchy4"/>
    <dgm:cxn modelId="{E218F19B-BE10-4017-A80C-D57B93CB9C65}" type="presParOf" srcId="{368B9777-898F-444D-AD27-729D0723FA97}" destId="{F751109C-5996-42C2-99AE-04E66F12647A}" srcOrd="3" destOrd="0" presId="urn:microsoft.com/office/officeart/2005/8/layout/hierarchy4"/>
    <dgm:cxn modelId="{00BCC59E-0935-4830-9097-85B0C5C2D99A}" type="presParOf" srcId="{368B9777-898F-444D-AD27-729D0723FA97}" destId="{4B5757F5-8E05-43BE-9CB1-F037D52F3DC6}" srcOrd="4" destOrd="0" presId="urn:microsoft.com/office/officeart/2005/8/layout/hierarchy4"/>
    <dgm:cxn modelId="{0590204C-16A6-4896-8E60-58217DFAA181}" type="presParOf" srcId="{4B5757F5-8E05-43BE-9CB1-F037D52F3DC6}" destId="{7B6FDDC5-913A-4B88-873D-5CE27072E4F0}" srcOrd="0" destOrd="0" presId="urn:microsoft.com/office/officeart/2005/8/layout/hierarchy4"/>
    <dgm:cxn modelId="{938FFE7F-E69C-4173-B756-B3B650ADC62A}" type="presParOf" srcId="{4B5757F5-8E05-43BE-9CB1-F037D52F3DC6}" destId="{6FE5DA1A-A0D7-46D6-A0E5-5F2E5699F339}" srcOrd="1" destOrd="0" presId="urn:microsoft.com/office/officeart/2005/8/layout/hierarchy4"/>
    <dgm:cxn modelId="{4E39928D-2E1E-419B-9B00-0D56168395AF}" type="presParOf" srcId="{368B9777-898F-444D-AD27-729D0723FA97}" destId="{7F90A58A-81D2-42AB-ACA1-22B49F3D1ACE}" srcOrd="5" destOrd="0" presId="urn:microsoft.com/office/officeart/2005/8/layout/hierarchy4"/>
    <dgm:cxn modelId="{3D5A2996-93A3-4DFF-94BA-972E68B97019}" type="presParOf" srcId="{368B9777-898F-444D-AD27-729D0723FA97}" destId="{D5FFF947-A9C1-42B3-A9EB-499EE362E686}" srcOrd="6" destOrd="0" presId="urn:microsoft.com/office/officeart/2005/8/layout/hierarchy4"/>
    <dgm:cxn modelId="{991786FF-AD36-4930-B73F-32154C2A0C4C}" type="presParOf" srcId="{D5FFF947-A9C1-42B3-A9EB-499EE362E686}" destId="{50B986C9-62E2-4D91-B07B-003FBE63B660}" srcOrd="0" destOrd="0" presId="urn:microsoft.com/office/officeart/2005/8/layout/hierarchy4"/>
    <dgm:cxn modelId="{634016C6-7D64-47C3-A8F4-C77CA79465CF}" type="presParOf" srcId="{D5FFF947-A9C1-42B3-A9EB-499EE362E686}" destId="{03BECE38-2197-4305-B5F1-02C550858ABD}" srcOrd="1" destOrd="0" presId="urn:microsoft.com/office/officeart/2005/8/layout/hierarchy4"/>
    <dgm:cxn modelId="{13B13E35-FE2D-4C4D-920E-297F5B8891D5}" type="presParOf" srcId="{368B9777-898F-444D-AD27-729D0723FA97}" destId="{A1F8F89D-86A4-4AC9-9E27-EDB0804FB318}" srcOrd="7" destOrd="0" presId="urn:microsoft.com/office/officeart/2005/8/layout/hierarchy4"/>
    <dgm:cxn modelId="{FF11B9F2-1599-413B-BB1F-1465132F480D}" type="presParOf" srcId="{368B9777-898F-444D-AD27-729D0723FA97}" destId="{E97557A1-A935-489C-BE5E-DBD71765D0FB}" srcOrd="8" destOrd="0" presId="urn:microsoft.com/office/officeart/2005/8/layout/hierarchy4"/>
    <dgm:cxn modelId="{D27B12AC-D8DC-4807-8511-62D192F89E85}" type="presParOf" srcId="{E97557A1-A935-489C-BE5E-DBD71765D0FB}" destId="{7691974F-7474-4D30-9B8F-364619E25620}" srcOrd="0" destOrd="0" presId="urn:microsoft.com/office/officeart/2005/8/layout/hierarchy4"/>
    <dgm:cxn modelId="{F7EC14A2-9C5F-49B8-96F7-FBA27409E025}" type="presParOf" srcId="{E97557A1-A935-489C-BE5E-DBD71765D0FB}" destId="{BA53D988-914B-4C7F-9D5B-D0C7250CF383}" srcOrd="1" destOrd="0" presId="urn:microsoft.com/office/officeart/2005/8/layout/hierarchy4"/>
    <dgm:cxn modelId="{950B9DA3-C877-4866-B3D3-94BBF88C5DD5}" type="presParOf" srcId="{368B9777-898F-444D-AD27-729D0723FA97}" destId="{D3FD77B2-B8D3-4031-9B14-9EC2F7139D5D}" srcOrd="9" destOrd="0" presId="urn:microsoft.com/office/officeart/2005/8/layout/hierarchy4"/>
    <dgm:cxn modelId="{97ABE255-613E-4F3D-8D80-C07234D2DD68}" type="presParOf" srcId="{368B9777-898F-444D-AD27-729D0723FA97}" destId="{8455E9EE-28E2-4A1F-8776-BC345EDD8018}" srcOrd="10" destOrd="0" presId="urn:microsoft.com/office/officeart/2005/8/layout/hierarchy4"/>
    <dgm:cxn modelId="{AF4A9D4A-0424-4042-9A7F-03B790A7A61B}" type="presParOf" srcId="{8455E9EE-28E2-4A1F-8776-BC345EDD8018}" destId="{234FBB8B-6712-4109-AE6D-2529748DCED1}" srcOrd="0" destOrd="0" presId="urn:microsoft.com/office/officeart/2005/8/layout/hierarchy4"/>
    <dgm:cxn modelId="{439A9F82-51B9-4105-B655-82DAACC140D0}" type="presParOf" srcId="{8455E9EE-28E2-4A1F-8776-BC345EDD8018}" destId="{F169FC45-62F1-4992-873E-E37ABEDFCDFF}" srcOrd="1" destOrd="0" presId="urn:microsoft.com/office/officeart/2005/8/layout/hierarchy4"/>
    <dgm:cxn modelId="{1139E5FD-A743-41FC-88D9-E19E3ED779E4}" type="presParOf" srcId="{368B9777-898F-444D-AD27-729D0723FA97}" destId="{2B03625C-AAA2-4918-899C-474A80B587CF}" srcOrd="11" destOrd="0" presId="urn:microsoft.com/office/officeart/2005/8/layout/hierarchy4"/>
    <dgm:cxn modelId="{3F8C5790-3135-40B5-B406-501D0D17DC69}" type="presParOf" srcId="{368B9777-898F-444D-AD27-729D0723FA97}" destId="{DBF07BFE-795C-4556-87B5-927B4AA8C08E}" srcOrd="12" destOrd="0" presId="urn:microsoft.com/office/officeart/2005/8/layout/hierarchy4"/>
    <dgm:cxn modelId="{A43F3B6D-043A-48BE-B1EA-E5F6942CA964}" type="presParOf" srcId="{DBF07BFE-795C-4556-87B5-927B4AA8C08E}" destId="{A91C8437-AF2A-44C7-A25D-3EF02575847E}" srcOrd="0" destOrd="0" presId="urn:microsoft.com/office/officeart/2005/8/layout/hierarchy4"/>
    <dgm:cxn modelId="{781A13FB-11D6-4B1E-A9F9-DEEDBAD1BC46}" type="presParOf" srcId="{DBF07BFE-795C-4556-87B5-927B4AA8C08E}" destId="{A12C7A2F-5698-4BC3-B047-963B4E761B46}" srcOrd="1" destOrd="0" presId="urn:microsoft.com/office/officeart/2005/8/layout/hierarchy4"/>
    <dgm:cxn modelId="{34BD9314-FCBE-4242-998D-62BAF59A11F3}" type="presParOf" srcId="{368B9777-898F-444D-AD27-729D0723FA97}" destId="{379F24B9-5151-4A3F-B0D1-C6E6480C606A}" srcOrd="13" destOrd="0" presId="urn:microsoft.com/office/officeart/2005/8/layout/hierarchy4"/>
    <dgm:cxn modelId="{C25C1822-1D90-4CCC-A488-89D3457F87FB}" type="presParOf" srcId="{368B9777-898F-444D-AD27-729D0723FA97}" destId="{86B060E5-8E81-4FC5-B4E9-A060324D0C87}" srcOrd="14" destOrd="0" presId="urn:microsoft.com/office/officeart/2005/8/layout/hierarchy4"/>
    <dgm:cxn modelId="{A36E8383-E2C0-4C13-8B9C-FB365F7119F1}" type="presParOf" srcId="{86B060E5-8E81-4FC5-B4E9-A060324D0C87}" destId="{6E435FDD-F8FD-4F03-8419-07FD43C883BE}" srcOrd="0" destOrd="0" presId="urn:microsoft.com/office/officeart/2005/8/layout/hierarchy4"/>
    <dgm:cxn modelId="{E0D6B8BA-C099-4D4B-9128-32B9CB7B2272}" type="presParOf" srcId="{86B060E5-8E81-4FC5-B4E9-A060324D0C87}" destId="{77C341BD-6CCF-4CEE-860C-0C83BA72ECA1}" srcOrd="1" destOrd="0" presId="urn:microsoft.com/office/officeart/2005/8/layout/hierarchy4"/>
    <dgm:cxn modelId="{35E92DA2-90B2-48E3-9A0D-99CE50BEB777}" type="presParOf" srcId="{368B9777-898F-444D-AD27-729D0723FA97}" destId="{1B396FF4-62C7-4B18-A14E-79342299D1F9}" srcOrd="15" destOrd="0" presId="urn:microsoft.com/office/officeart/2005/8/layout/hierarchy4"/>
    <dgm:cxn modelId="{16DB27BC-74A0-4A65-9CAA-F4550F21C64D}" type="presParOf" srcId="{368B9777-898F-444D-AD27-729D0723FA97}" destId="{248DDB4E-BE82-4736-84F7-2318DA9D8BCC}" srcOrd="16" destOrd="0" presId="urn:microsoft.com/office/officeart/2005/8/layout/hierarchy4"/>
    <dgm:cxn modelId="{9B1BB420-9819-4768-B907-6524E393B347}" type="presParOf" srcId="{248DDB4E-BE82-4736-84F7-2318DA9D8BCC}" destId="{8BEBE489-00DB-4BDA-ABA9-F1B75BBD6CF3}" srcOrd="0" destOrd="0" presId="urn:microsoft.com/office/officeart/2005/8/layout/hierarchy4"/>
    <dgm:cxn modelId="{8B0B7C22-6A24-4C45-A07E-82F39E2F2784}" type="presParOf" srcId="{248DDB4E-BE82-4736-84F7-2318DA9D8BCC}" destId="{37124EE3-A9E9-45B8-91B9-CFE5565AE96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FEB1E4-2FCD-4C8A-9959-402BEDD9B08D}" type="doc">
      <dgm:prSet loTypeId="urn:microsoft.com/office/officeart/2005/8/layout/hierarchy1#2" loCatId="hierarchy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E85296BB-A90F-4353-A484-106D66CB578E}">
      <dgm:prSet phldrT="[文本]" custT="1"/>
      <dgm:spPr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r>
            <a:rPr lang="zh-CN" altLang="en-US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渗漏试验</a:t>
          </a:r>
          <a:endParaRPr lang="en-US" altLang="zh-CN" sz="1700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  <a:p>
          <a:r>
            <a:rPr lang="zh-CN" altLang="en-US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（</a:t>
          </a:r>
          <a:r>
            <a:rPr lang="en-US" altLang="zh-CN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20%</a:t>
          </a:r>
          <a:r>
            <a:rPr lang="zh-CN" altLang="en-US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</a:p>
      </dgm:t>
    </dgm:pt>
    <dgm:pt modelId="{8E05B178-1321-494B-9A31-DCF813EB2B46}" type="parTrans" cxnId="{BBAF74B7-8C51-4191-A82B-81791A5B7D7A}">
      <dgm:prSet/>
      <dgm:spPr/>
      <dgm:t>
        <a:bodyPr/>
        <a:lstStyle/>
        <a:p>
          <a:endParaRPr lang="zh-CN" altLang="en-US" sz="1100" b="1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433C226-65AB-41FD-A5B0-A885F872B622}" type="sibTrans" cxnId="{BBAF74B7-8C51-4191-A82B-81791A5B7D7A}">
      <dgm:prSet/>
      <dgm:spPr/>
      <dgm:t>
        <a:bodyPr/>
        <a:lstStyle/>
        <a:p>
          <a:endParaRPr lang="zh-CN" altLang="en-US" sz="1100" b="1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61D6E87-EA97-4974-BB8C-3F2A231AD26B}">
      <dgm:prSet custT="1"/>
      <dgm:spPr>
        <a:solidFill>
          <a:srgbClr val="00069E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精装</a:t>
          </a:r>
        </a:p>
      </dgm:t>
    </dgm:pt>
    <dgm:pt modelId="{DCE28686-7726-452E-AD57-6AF0A4177D55}" type="parTrans" cxnId="{A85F489E-FF16-429A-9B86-8125A2E96CF1}">
      <dgm:prSet/>
      <dgm:spPr/>
      <dgm:t>
        <a:bodyPr/>
        <a:lstStyle/>
        <a:p>
          <a:endParaRPr lang="zh-CN" altLang="en-US" sz="11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B4703D6-963D-40E9-9104-A74029419637}" type="sibTrans" cxnId="{A85F489E-FF16-429A-9B86-8125A2E96CF1}">
      <dgm:prSet/>
      <dgm:spPr/>
      <dgm:t>
        <a:bodyPr/>
        <a:lstStyle/>
        <a:p>
          <a:endParaRPr lang="zh-CN" altLang="en-US" sz="1100" b="1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613D53-1341-4887-9674-B876A6A8C68E}">
      <dgm:prSet custT="1"/>
      <dgm:spPr>
        <a:solidFill>
          <a:srgbClr val="00069E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土建</a:t>
          </a:r>
        </a:p>
      </dgm:t>
    </dgm:pt>
    <dgm:pt modelId="{7918618B-5988-4BB0-8104-760EC78F188A}" type="parTrans" cxnId="{94FAA7AF-6FF2-4E3C-9A4B-1D48C5107682}">
      <dgm:prSet/>
      <dgm:spPr/>
      <dgm:t>
        <a:bodyPr/>
        <a:lstStyle/>
        <a:p>
          <a:endParaRPr lang="zh-CN" altLang="en-US" sz="1100" b="1"/>
        </a:p>
      </dgm:t>
    </dgm:pt>
    <dgm:pt modelId="{7C0D1442-361D-4F4B-83E8-49F8BB5995A2}" type="sibTrans" cxnId="{94FAA7AF-6FF2-4E3C-9A4B-1D48C5107682}">
      <dgm:prSet/>
      <dgm:spPr/>
      <dgm:t>
        <a:bodyPr/>
        <a:lstStyle/>
        <a:p>
          <a:endParaRPr lang="zh-CN" altLang="en-US" sz="1100" b="1"/>
        </a:p>
      </dgm:t>
    </dgm:pt>
    <dgm:pt modelId="{163E3C49-FBE1-4A03-B530-4624C57A0E7B}">
      <dgm:prSet custT="1"/>
      <dgm:spPr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外墙</a:t>
          </a:r>
        </a:p>
      </dgm:t>
    </dgm:pt>
    <dgm:pt modelId="{F793BA2F-3C2B-4FBF-81F7-8265BBCF9A10}" type="parTrans" cxnId="{9EEA3B3C-180B-493B-A127-7BEF96782A8B}">
      <dgm:prSet/>
      <dgm:spPr/>
      <dgm:t>
        <a:bodyPr/>
        <a:lstStyle/>
        <a:p>
          <a:endParaRPr lang="zh-CN" altLang="en-US"/>
        </a:p>
      </dgm:t>
    </dgm:pt>
    <dgm:pt modelId="{4AD70A7B-0F6A-493C-9C75-6FA39CF56E39}" type="sibTrans" cxnId="{9EEA3B3C-180B-493B-A127-7BEF96782A8B}">
      <dgm:prSet/>
      <dgm:spPr/>
      <dgm:t>
        <a:bodyPr/>
        <a:lstStyle/>
        <a:p>
          <a:endParaRPr lang="zh-CN" altLang="en-US"/>
        </a:p>
      </dgm:t>
    </dgm:pt>
    <dgm:pt modelId="{4DD84D30-3538-41F8-BC2B-C6B88F03AF6F}">
      <dgm:prSet custT="1"/>
      <dgm:spPr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门窗</a:t>
          </a:r>
        </a:p>
      </dgm:t>
    </dgm:pt>
    <dgm:pt modelId="{17CE5DC4-637D-4DCC-A430-010783F7BED7}" type="parTrans" cxnId="{5559F436-8CBF-430D-A2C3-B9D0D111AA60}">
      <dgm:prSet/>
      <dgm:spPr/>
      <dgm:t>
        <a:bodyPr/>
        <a:lstStyle/>
        <a:p>
          <a:endParaRPr lang="zh-CN" altLang="en-US"/>
        </a:p>
      </dgm:t>
    </dgm:pt>
    <dgm:pt modelId="{CDFC0B9E-1A75-4ECB-86BB-42FB883CD94C}" type="sibTrans" cxnId="{5559F436-8CBF-430D-A2C3-B9D0D111AA60}">
      <dgm:prSet/>
      <dgm:spPr/>
      <dgm:t>
        <a:bodyPr/>
        <a:lstStyle/>
        <a:p>
          <a:endParaRPr lang="zh-CN" altLang="en-US"/>
        </a:p>
      </dgm:t>
    </dgm:pt>
    <dgm:pt modelId="{C556750D-83C2-4DF3-9F23-873C8B12C4B8}">
      <dgm:prSet custT="1"/>
      <dgm:spPr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楼地面</a:t>
          </a:r>
        </a:p>
      </dgm:t>
    </dgm:pt>
    <dgm:pt modelId="{CEBA9E39-AC3F-4D5D-A070-A5DEC4BCD2BD}" type="parTrans" cxnId="{AC89403F-EEB3-4D91-8781-F3F8C7FC7F82}">
      <dgm:prSet/>
      <dgm:spPr/>
      <dgm:t>
        <a:bodyPr/>
        <a:lstStyle/>
        <a:p>
          <a:endParaRPr lang="zh-CN" altLang="en-US"/>
        </a:p>
      </dgm:t>
    </dgm:pt>
    <dgm:pt modelId="{C51A19C2-E95E-4C74-8C27-73DBB165A3DC}" type="sibTrans" cxnId="{AC89403F-EEB3-4D91-8781-F3F8C7FC7F82}">
      <dgm:prSet/>
      <dgm:spPr/>
      <dgm:t>
        <a:bodyPr/>
        <a:lstStyle/>
        <a:p>
          <a:endParaRPr lang="zh-CN" altLang="en-US"/>
        </a:p>
      </dgm:t>
    </dgm:pt>
    <dgm:pt modelId="{B21755DE-2C5E-44DF-B582-908AFFCEABD5}">
      <dgm:prSet custT="1"/>
      <dgm:spPr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卫生间</a:t>
          </a:r>
        </a:p>
      </dgm:t>
    </dgm:pt>
    <dgm:pt modelId="{31F575EC-2D02-4339-8792-4DF7CF7C7FE8}" type="parTrans" cxnId="{F8CCE70F-FE23-4D8A-BE99-43BF9D4CD0CA}">
      <dgm:prSet/>
      <dgm:spPr/>
      <dgm:t>
        <a:bodyPr/>
        <a:lstStyle/>
        <a:p>
          <a:endParaRPr lang="zh-CN" altLang="en-US"/>
        </a:p>
      </dgm:t>
    </dgm:pt>
    <dgm:pt modelId="{45002C53-1F8D-4CD5-A41F-9A3CBFCEC907}" type="sibTrans" cxnId="{F8CCE70F-FE23-4D8A-BE99-43BF9D4CD0CA}">
      <dgm:prSet/>
      <dgm:spPr/>
      <dgm:t>
        <a:bodyPr/>
        <a:lstStyle/>
        <a:p>
          <a:endParaRPr lang="zh-CN" altLang="en-US"/>
        </a:p>
      </dgm:t>
    </dgm:pt>
    <dgm:pt modelId="{62653ADA-145C-4630-9710-DC52050E8B23}">
      <dgm:prSet custT="1"/>
      <dgm:spPr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阳露台</a:t>
          </a:r>
        </a:p>
      </dgm:t>
    </dgm:pt>
    <dgm:pt modelId="{E48F55E9-E1C0-499C-BE6E-7CBDDBB09777}" type="parTrans" cxnId="{4C2BFEEF-00F3-4C4A-962A-2E3BB711BEA1}">
      <dgm:prSet/>
      <dgm:spPr/>
      <dgm:t>
        <a:bodyPr/>
        <a:lstStyle/>
        <a:p>
          <a:endParaRPr lang="zh-CN" altLang="en-US"/>
        </a:p>
      </dgm:t>
    </dgm:pt>
    <dgm:pt modelId="{A330205B-98A2-4D06-88D2-84EED9C67342}" type="sibTrans" cxnId="{4C2BFEEF-00F3-4C4A-962A-2E3BB711BEA1}">
      <dgm:prSet/>
      <dgm:spPr/>
      <dgm:t>
        <a:bodyPr/>
        <a:lstStyle/>
        <a:p>
          <a:endParaRPr lang="zh-CN" altLang="en-US"/>
        </a:p>
      </dgm:t>
    </dgm:pt>
    <dgm:pt modelId="{AFA9D301-FA07-494E-A318-E2C1BCF48ED2}">
      <dgm:prSet custT="1"/>
      <dgm:spPr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屋面</a:t>
          </a:r>
        </a:p>
      </dgm:t>
    </dgm:pt>
    <dgm:pt modelId="{15F1E468-41A1-4386-9D7E-1C36D53C834C}" type="parTrans" cxnId="{7D96FFEE-5775-4C71-97D4-702F6280A255}">
      <dgm:prSet/>
      <dgm:spPr/>
      <dgm:t>
        <a:bodyPr/>
        <a:lstStyle/>
        <a:p>
          <a:endParaRPr lang="zh-CN" altLang="en-US"/>
        </a:p>
      </dgm:t>
    </dgm:pt>
    <dgm:pt modelId="{B87CC9F5-4928-4112-8818-844E2CFC0980}" type="sibTrans" cxnId="{7D96FFEE-5775-4C71-97D4-702F6280A255}">
      <dgm:prSet/>
      <dgm:spPr/>
      <dgm:t>
        <a:bodyPr/>
        <a:lstStyle/>
        <a:p>
          <a:endParaRPr lang="zh-CN" altLang="en-US"/>
        </a:p>
      </dgm:t>
    </dgm:pt>
    <dgm:pt modelId="{ADDD73E0-39E1-4464-A124-E94EB601C8B9}">
      <dgm:prSet custT="1"/>
      <dgm:spPr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卫生间降板</a:t>
          </a:r>
        </a:p>
      </dgm:t>
    </dgm:pt>
    <dgm:pt modelId="{87F72194-690E-4B14-9F27-80F7A571DD9B}" type="parTrans" cxnId="{4CBC5E87-E235-44D3-9763-DD61A931B576}">
      <dgm:prSet/>
      <dgm:spPr/>
      <dgm:t>
        <a:bodyPr/>
        <a:lstStyle/>
        <a:p>
          <a:endParaRPr lang="zh-CN" altLang="en-US"/>
        </a:p>
      </dgm:t>
    </dgm:pt>
    <dgm:pt modelId="{87E64EEB-5179-4DFF-872F-BFC71263D40D}" type="sibTrans" cxnId="{4CBC5E87-E235-44D3-9763-DD61A931B576}">
      <dgm:prSet/>
      <dgm:spPr/>
      <dgm:t>
        <a:bodyPr/>
        <a:lstStyle/>
        <a:p>
          <a:endParaRPr lang="zh-CN" altLang="en-US"/>
        </a:p>
      </dgm:t>
    </dgm:pt>
    <dgm:pt modelId="{692C2E6D-0B72-4D14-BC3B-5624E98C0307}" type="pres">
      <dgm:prSet presAssocID="{59FEB1E4-2FCD-4C8A-9959-402BEDD9B08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345D143-14CC-42AF-867C-6D0793605097}" type="pres">
      <dgm:prSet presAssocID="{E85296BB-A90F-4353-A484-106D66CB578E}" presName="hierRoot1" presStyleCnt="0"/>
      <dgm:spPr/>
    </dgm:pt>
    <dgm:pt modelId="{28454634-6CAC-43E2-B393-19F8D394352E}" type="pres">
      <dgm:prSet presAssocID="{E85296BB-A90F-4353-A484-106D66CB578E}" presName="composite" presStyleCnt="0"/>
      <dgm:spPr/>
    </dgm:pt>
    <dgm:pt modelId="{4A4E53FE-2AFE-4F04-A228-8ACD853029BC}" type="pres">
      <dgm:prSet presAssocID="{E85296BB-A90F-4353-A484-106D66CB578E}" presName="background" presStyleLbl="node0" presStyleIdx="0" presStyleCnt="1"/>
      <dgm:spPr>
        <a:solidFill>
          <a:schemeClr val="bg1">
            <a:lumMod val="65000"/>
          </a:schemeClr>
        </a:solidFill>
      </dgm:spPr>
    </dgm:pt>
    <dgm:pt modelId="{B771679C-9F61-4068-A636-91A0012C9E5E}" type="pres">
      <dgm:prSet presAssocID="{E85296BB-A90F-4353-A484-106D66CB578E}" presName="text" presStyleLbl="fgAcc0" presStyleIdx="0" presStyleCnt="1" custScaleX="248305" custScaleY="146637" custLinFactNeighborX="-59550" custLinFactNeighborY="-6723">
        <dgm:presLayoutVars>
          <dgm:chPref val="3"/>
        </dgm:presLayoutVars>
      </dgm:prSet>
      <dgm:spPr/>
    </dgm:pt>
    <dgm:pt modelId="{8C8B22F2-8C15-4244-9465-27983B6EC8BB}" type="pres">
      <dgm:prSet presAssocID="{E85296BB-A90F-4353-A484-106D66CB578E}" presName="hierChild2" presStyleCnt="0"/>
      <dgm:spPr/>
    </dgm:pt>
    <dgm:pt modelId="{06EF1BF2-78C8-4E4F-A34C-A534A5A6B2CE}" type="pres">
      <dgm:prSet presAssocID="{7918618B-5988-4BB0-8104-760EC78F188A}" presName="Name10" presStyleLbl="parChTrans1D2" presStyleIdx="0" presStyleCnt="2"/>
      <dgm:spPr/>
    </dgm:pt>
    <dgm:pt modelId="{0FB98D94-59C6-4ED1-B9B2-5918672BF45F}" type="pres">
      <dgm:prSet presAssocID="{53613D53-1341-4887-9674-B876A6A8C68E}" presName="hierRoot2" presStyleCnt="0"/>
      <dgm:spPr/>
    </dgm:pt>
    <dgm:pt modelId="{A7374942-CA23-4105-A601-ED92FD3A80B0}" type="pres">
      <dgm:prSet presAssocID="{53613D53-1341-4887-9674-B876A6A8C68E}" presName="composite2" presStyleCnt="0"/>
      <dgm:spPr/>
    </dgm:pt>
    <dgm:pt modelId="{2439D5AB-6DDD-40F1-A9B8-60D5025C46AD}" type="pres">
      <dgm:prSet presAssocID="{53613D53-1341-4887-9674-B876A6A8C68E}" presName="background2" presStyleLbl="node2" presStyleIdx="0" presStyleCnt="2"/>
      <dgm:spPr>
        <a:xfrm>
          <a:off x="1140106" y="1741799"/>
          <a:ext cx="930432" cy="590824"/>
        </a:xfrm>
        <a:prstGeom prst="roundRect">
          <a:avLst>
            <a:gd name="adj" fmla="val 10000"/>
          </a:avLst>
        </a:prstGeom>
        <a:solidFill>
          <a:prstClr val="white">
            <a:lumMod val="6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</dgm:pt>
    <dgm:pt modelId="{0DF77D78-401C-45CE-82DA-0271964E93B4}" type="pres">
      <dgm:prSet presAssocID="{53613D53-1341-4887-9674-B876A6A8C68E}" presName="text2" presStyleLbl="fgAcc2" presStyleIdx="0" presStyleCnt="2" custScaleY="194982">
        <dgm:presLayoutVars>
          <dgm:chPref val="3"/>
        </dgm:presLayoutVars>
      </dgm:prSet>
      <dgm:spPr>
        <a:xfrm>
          <a:off x="1243487" y="1840011"/>
          <a:ext cx="930432" cy="590824"/>
        </a:xfrm>
        <a:prstGeom prst="roundRect">
          <a:avLst>
            <a:gd name="adj" fmla="val 10000"/>
          </a:avLst>
        </a:prstGeom>
      </dgm:spPr>
    </dgm:pt>
    <dgm:pt modelId="{052CF886-79AD-4379-A386-8D20B3A28078}" type="pres">
      <dgm:prSet presAssocID="{53613D53-1341-4887-9674-B876A6A8C68E}" presName="hierChild3" presStyleCnt="0"/>
      <dgm:spPr/>
    </dgm:pt>
    <dgm:pt modelId="{47F2C6D4-CB91-4845-B86D-16A23FA77807}" type="pres">
      <dgm:prSet presAssocID="{F793BA2F-3C2B-4FBF-81F7-8265BBCF9A10}" presName="Name17" presStyleLbl="parChTrans1D3" presStyleIdx="0" presStyleCnt="7"/>
      <dgm:spPr/>
    </dgm:pt>
    <dgm:pt modelId="{D2BB7116-AE50-4D90-96F6-2BEEF7DF9E49}" type="pres">
      <dgm:prSet presAssocID="{163E3C49-FBE1-4A03-B530-4624C57A0E7B}" presName="hierRoot3" presStyleCnt="0"/>
      <dgm:spPr/>
    </dgm:pt>
    <dgm:pt modelId="{83F415FD-983A-4AF8-9C02-F67A2512DC30}" type="pres">
      <dgm:prSet presAssocID="{163E3C49-FBE1-4A03-B530-4624C57A0E7B}" presName="composite3" presStyleCnt="0"/>
      <dgm:spPr/>
    </dgm:pt>
    <dgm:pt modelId="{C80885F9-1EF9-4B88-941B-E91B22357E4E}" type="pres">
      <dgm:prSet presAssocID="{163E3C49-FBE1-4A03-B530-4624C57A0E7B}" presName="background3" presStyleLbl="node3" presStyleIdx="0" presStyleCnt="7"/>
      <dgm:spPr>
        <a:solidFill>
          <a:schemeClr val="bg1">
            <a:lumMod val="65000"/>
          </a:schemeClr>
        </a:solidFill>
      </dgm:spPr>
    </dgm:pt>
    <dgm:pt modelId="{04B8D034-9D05-4A18-82F4-A6DBDDE3EF5E}" type="pres">
      <dgm:prSet presAssocID="{163E3C49-FBE1-4A03-B530-4624C57A0E7B}" presName="text3" presStyleLbl="fgAcc3" presStyleIdx="0" presStyleCnt="7" custScaleY="19498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DBA2E9FB-DE77-4165-9209-DEF1FE2F0204}" type="pres">
      <dgm:prSet presAssocID="{163E3C49-FBE1-4A03-B530-4624C57A0E7B}" presName="hierChild4" presStyleCnt="0"/>
      <dgm:spPr/>
    </dgm:pt>
    <dgm:pt modelId="{E5080594-168E-49AD-98F7-C67DF4942877}" type="pres">
      <dgm:prSet presAssocID="{17CE5DC4-637D-4DCC-A430-010783F7BED7}" presName="Name17" presStyleLbl="parChTrans1D3" presStyleIdx="1" presStyleCnt="7"/>
      <dgm:spPr/>
    </dgm:pt>
    <dgm:pt modelId="{B26C862D-8580-456F-A88F-D00FB0145A91}" type="pres">
      <dgm:prSet presAssocID="{4DD84D30-3538-41F8-BC2B-C6B88F03AF6F}" presName="hierRoot3" presStyleCnt="0"/>
      <dgm:spPr/>
    </dgm:pt>
    <dgm:pt modelId="{9FD28ECF-484A-468D-9C32-18E8761A2D5F}" type="pres">
      <dgm:prSet presAssocID="{4DD84D30-3538-41F8-BC2B-C6B88F03AF6F}" presName="composite3" presStyleCnt="0"/>
      <dgm:spPr/>
    </dgm:pt>
    <dgm:pt modelId="{31775AF8-C773-43D0-9413-12BC71C6807D}" type="pres">
      <dgm:prSet presAssocID="{4DD84D30-3538-41F8-BC2B-C6B88F03AF6F}" presName="background3" presStyleLbl="node3" presStyleIdx="1" presStyleCnt="7"/>
      <dgm:spPr>
        <a:solidFill>
          <a:schemeClr val="bg1">
            <a:lumMod val="65000"/>
          </a:schemeClr>
        </a:solidFill>
      </dgm:spPr>
    </dgm:pt>
    <dgm:pt modelId="{B06CAFA1-5DE5-4072-9B49-1E1F52AECE3F}" type="pres">
      <dgm:prSet presAssocID="{4DD84D30-3538-41F8-BC2B-C6B88F03AF6F}" presName="text3" presStyleLbl="fgAcc3" presStyleIdx="1" presStyleCnt="7" custScaleY="19498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5F237E44-7EAD-44A4-9CAA-A1F35F35DA61}" type="pres">
      <dgm:prSet presAssocID="{4DD84D30-3538-41F8-BC2B-C6B88F03AF6F}" presName="hierChild4" presStyleCnt="0"/>
      <dgm:spPr/>
    </dgm:pt>
    <dgm:pt modelId="{63FD5BA8-74C5-4B97-8A1C-990CA57A4E35}" type="pres">
      <dgm:prSet presAssocID="{CEBA9E39-AC3F-4D5D-A070-A5DEC4BCD2BD}" presName="Name17" presStyleLbl="parChTrans1D3" presStyleIdx="2" presStyleCnt="7"/>
      <dgm:spPr/>
    </dgm:pt>
    <dgm:pt modelId="{932C5078-7F55-4C8B-8187-4C3DD858D817}" type="pres">
      <dgm:prSet presAssocID="{C556750D-83C2-4DF3-9F23-873C8B12C4B8}" presName="hierRoot3" presStyleCnt="0"/>
      <dgm:spPr/>
    </dgm:pt>
    <dgm:pt modelId="{CF8852C1-895F-4E3D-A777-2EE29DCF2284}" type="pres">
      <dgm:prSet presAssocID="{C556750D-83C2-4DF3-9F23-873C8B12C4B8}" presName="composite3" presStyleCnt="0"/>
      <dgm:spPr/>
    </dgm:pt>
    <dgm:pt modelId="{7C85CF03-B411-4A4F-8AA8-35F3F472DBBF}" type="pres">
      <dgm:prSet presAssocID="{C556750D-83C2-4DF3-9F23-873C8B12C4B8}" presName="background3" presStyleLbl="node3" presStyleIdx="2" presStyleCnt="7"/>
      <dgm:spPr>
        <a:solidFill>
          <a:schemeClr val="bg1">
            <a:lumMod val="65000"/>
          </a:schemeClr>
        </a:solidFill>
      </dgm:spPr>
    </dgm:pt>
    <dgm:pt modelId="{6D87AF16-B138-4DE2-89F3-2B422264DD79}" type="pres">
      <dgm:prSet presAssocID="{C556750D-83C2-4DF3-9F23-873C8B12C4B8}" presName="text3" presStyleLbl="fgAcc3" presStyleIdx="2" presStyleCnt="7" custScaleY="19498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668DCD77-EC71-46E2-B54D-017E33DE61BA}" type="pres">
      <dgm:prSet presAssocID="{C556750D-83C2-4DF3-9F23-873C8B12C4B8}" presName="hierChild4" presStyleCnt="0"/>
      <dgm:spPr/>
    </dgm:pt>
    <dgm:pt modelId="{B193B02F-C3F7-4276-B093-F9527ABCDCA2}" type="pres">
      <dgm:prSet presAssocID="{15F1E468-41A1-4386-9D7E-1C36D53C834C}" presName="Name17" presStyleLbl="parChTrans1D3" presStyleIdx="3" presStyleCnt="7"/>
      <dgm:spPr/>
    </dgm:pt>
    <dgm:pt modelId="{80EFF77B-227B-4DE3-B7F3-7AC7EF467FAE}" type="pres">
      <dgm:prSet presAssocID="{AFA9D301-FA07-494E-A318-E2C1BCF48ED2}" presName="hierRoot3" presStyleCnt="0"/>
      <dgm:spPr/>
    </dgm:pt>
    <dgm:pt modelId="{28AD5B8E-4144-4FAA-A2A6-596593C49E53}" type="pres">
      <dgm:prSet presAssocID="{AFA9D301-FA07-494E-A318-E2C1BCF48ED2}" presName="composite3" presStyleCnt="0"/>
      <dgm:spPr/>
    </dgm:pt>
    <dgm:pt modelId="{A66B4140-11ED-4DFA-91F5-5C619BD4A0E4}" type="pres">
      <dgm:prSet presAssocID="{AFA9D301-FA07-494E-A318-E2C1BCF48ED2}" presName="background3" presStyleLbl="node3" presStyleIdx="3" presStyleCnt="7"/>
      <dgm:spPr>
        <a:solidFill>
          <a:schemeClr val="bg1">
            <a:lumMod val="65000"/>
          </a:schemeClr>
        </a:solidFill>
      </dgm:spPr>
    </dgm:pt>
    <dgm:pt modelId="{73DB48C9-7DFC-42F8-BBC1-558DE2DB5309}" type="pres">
      <dgm:prSet presAssocID="{AFA9D301-FA07-494E-A318-E2C1BCF48ED2}" presName="text3" presStyleLbl="fgAcc3" presStyleIdx="3" presStyleCnt="7" custScaleY="19498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2E931268-DEB4-48B8-83CE-CB21DEAAD54F}" type="pres">
      <dgm:prSet presAssocID="{AFA9D301-FA07-494E-A318-E2C1BCF48ED2}" presName="hierChild4" presStyleCnt="0"/>
      <dgm:spPr/>
    </dgm:pt>
    <dgm:pt modelId="{F37FDE23-86D8-4666-9D3E-831D63400515}" type="pres">
      <dgm:prSet presAssocID="{87F72194-690E-4B14-9F27-80F7A571DD9B}" presName="Name17" presStyleLbl="parChTrans1D3" presStyleIdx="4" presStyleCnt="7"/>
      <dgm:spPr/>
    </dgm:pt>
    <dgm:pt modelId="{521CF742-5EAE-4CD2-BA35-FF8BEA8C8D66}" type="pres">
      <dgm:prSet presAssocID="{ADDD73E0-39E1-4464-A124-E94EB601C8B9}" presName="hierRoot3" presStyleCnt="0"/>
      <dgm:spPr/>
    </dgm:pt>
    <dgm:pt modelId="{A289D7FF-5008-413B-A2BB-8B0752D26305}" type="pres">
      <dgm:prSet presAssocID="{ADDD73E0-39E1-4464-A124-E94EB601C8B9}" presName="composite3" presStyleCnt="0"/>
      <dgm:spPr/>
    </dgm:pt>
    <dgm:pt modelId="{015A2842-2D20-4596-963E-81E53097DD97}" type="pres">
      <dgm:prSet presAssocID="{ADDD73E0-39E1-4464-A124-E94EB601C8B9}" presName="background3" presStyleLbl="node3" presStyleIdx="4" presStyleCnt="7"/>
      <dgm:spPr>
        <a:solidFill>
          <a:schemeClr val="bg1">
            <a:lumMod val="65000"/>
          </a:schemeClr>
        </a:solidFill>
      </dgm:spPr>
    </dgm:pt>
    <dgm:pt modelId="{030D54E7-49FE-4BDF-888B-6BBE76BC9BBC}" type="pres">
      <dgm:prSet presAssocID="{ADDD73E0-39E1-4464-A124-E94EB601C8B9}" presName="text3" presStyleLbl="fgAcc3" presStyleIdx="4" presStyleCnt="7" custScaleY="19498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5568DC33-4080-4282-946D-ABAFBAF2608E}" type="pres">
      <dgm:prSet presAssocID="{ADDD73E0-39E1-4464-A124-E94EB601C8B9}" presName="hierChild4" presStyleCnt="0"/>
      <dgm:spPr/>
    </dgm:pt>
    <dgm:pt modelId="{58C07459-15CC-4A61-B50E-25555C759F44}" type="pres">
      <dgm:prSet presAssocID="{DCE28686-7726-452E-AD57-6AF0A4177D55}" presName="Name10" presStyleLbl="parChTrans1D2" presStyleIdx="1" presStyleCnt="2"/>
      <dgm:spPr/>
    </dgm:pt>
    <dgm:pt modelId="{080892FF-BB5D-4EC5-AA1C-7F81541675DD}" type="pres">
      <dgm:prSet presAssocID="{C61D6E87-EA97-4974-BB8C-3F2A231AD26B}" presName="hierRoot2" presStyleCnt="0"/>
      <dgm:spPr/>
    </dgm:pt>
    <dgm:pt modelId="{57B7A760-91B5-494D-9A1C-DC189AB3975E}" type="pres">
      <dgm:prSet presAssocID="{C61D6E87-EA97-4974-BB8C-3F2A231AD26B}" presName="composite2" presStyleCnt="0"/>
      <dgm:spPr/>
    </dgm:pt>
    <dgm:pt modelId="{16E38012-975D-4BDD-B119-3D27AEAC3D40}" type="pres">
      <dgm:prSet presAssocID="{C61D6E87-EA97-4974-BB8C-3F2A231AD26B}" presName="background2" presStyleLbl="node2" presStyleIdx="1" presStyleCnt="2"/>
      <dgm:spPr>
        <a:solidFill>
          <a:schemeClr val="bg1">
            <a:lumMod val="65000"/>
          </a:schemeClr>
        </a:solidFill>
      </dgm:spPr>
    </dgm:pt>
    <dgm:pt modelId="{7C15D521-A57B-4F3B-BD72-1BCBAD5D9AA4}" type="pres">
      <dgm:prSet presAssocID="{C61D6E87-EA97-4974-BB8C-3F2A231AD26B}" presName="text2" presStyleLbl="fgAcc2" presStyleIdx="1" presStyleCnt="2" custScaleY="195516">
        <dgm:presLayoutVars>
          <dgm:chPref val="3"/>
        </dgm:presLayoutVars>
      </dgm:prSet>
      <dgm:spPr/>
    </dgm:pt>
    <dgm:pt modelId="{4BA85C0D-6CEA-487F-96E6-9E2F53ED7AEC}" type="pres">
      <dgm:prSet presAssocID="{C61D6E87-EA97-4974-BB8C-3F2A231AD26B}" presName="hierChild3" presStyleCnt="0"/>
      <dgm:spPr/>
    </dgm:pt>
    <dgm:pt modelId="{C4DAC86C-7040-4ACA-8ACC-5C39DC19EE58}" type="pres">
      <dgm:prSet presAssocID="{31F575EC-2D02-4339-8792-4DF7CF7C7FE8}" presName="Name17" presStyleLbl="parChTrans1D3" presStyleIdx="5" presStyleCnt="7"/>
      <dgm:spPr/>
    </dgm:pt>
    <dgm:pt modelId="{6320488C-B800-4147-BFEC-930BA68C36B7}" type="pres">
      <dgm:prSet presAssocID="{B21755DE-2C5E-44DF-B582-908AFFCEABD5}" presName="hierRoot3" presStyleCnt="0"/>
      <dgm:spPr/>
    </dgm:pt>
    <dgm:pt modelId="{40BDDC3A-1308-4DEC-AC1D-1A850F277DCB}" type="pres">
      <dgm:prSet presAssocID="{B21755DE-2C5E-44DF-B582-908AFFCEABD5}" presName="composite3" presStyleCnt="0"/>
      <dgm:spPr/>
    </dgm:pt>
    <dgm:pt modelId="{9A684E41-0347-409E-92DF-6881000392F4}" type="pres">
      <dgm:prSet presAssocID="{B21755DE-2C5E-44DF-B582-908AFFCEABD5}" presName="background3" presStyleLbl="node3" presStyleIdx="5" presStyleCnt="7"/>
      <dgm:spPr>
        <a:solidFill>
          <a:schemeClr val="bg1">
            <a:lumMod val="65000"/>
          </a:schemeClr>
        </a:solidFill>
      </dgm:spPr>
    </dgm:pt>
    <dgm:pt modelId="{8B03BFAC-6F3E-4063-81DE-4DC7D7C174DD}" type="pres">
      <dgm:prSet presAssocID="{B21755DE-2C5E-44DF-B582-908AFFCEABD5}" presName="text3" presStyleLbl="fgAcc3" presStyleIdx="5" presStyleCnt="7" custScaleY="19498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1DF74904-469A-402F-96BD-D6C162495C81}" type="pres">
      <dgm:prSet presAssocID="{B21755DE-2C5E-44DF-B582-908AFFCEABD5}" presName="hierChild4" presStyleCnt="0"/>
      <dgm:spPr/>
    </dgm:pt>
    <dgm:pt modelId="{152BE9A6-3A14-4F38-ACBF-799616812A00}" type="pres">
      <dgm:prSet presAssocID="{E48F55E9-E1C0-499C-BE6E-7CBDDBB09777}" presName="Name17" presStyleLbl="parChTrans1D3" presStyleIdx="6" presStyleCnt="7"/>
      <dgm:spPr/>
    </dgm:pt>
    <dgm:pt modelId="{973B9378-04E6-430E-BBF3-B5AF260E141D}" type="pres">
      <dgm:prSet presAssocID="{62653ADA-145C-4630-9710-DC52050E8B23}" presName="hierRoot3" presStyleCnt="0"/>
      <dgm:spPr/>
    </dgm:pt>
    <dgm:pt modelId="{731798AA-1F8B-4BEF-98D0-B4625F3826BD}" type="pres">
      <dgm:prSet presAssocID="{62653ADA-145C-4630-9710-DC52050E8B23}" presName="composite3" presStyleCnt="0"/>
      <dgm:spPr/>
    </dgm:pt>
    <dgm:pt modelId="{7B0401AE-D620-412A-972F-DE9ABA91F9FA}" type="pres">
      <dgm:prSet presAssocID="{62653ADA-145C-4630-9710-DC52050E8B23}" presName="background3" presStyleLbl="node3" presStyleIdx="6" presStyleCnt="7"/>
      <dgm:spPr>
        <a:solidFill>
          <a:schemeClr val="bg1">
            <a:lumMod val="65000"/>
          </a:schemeClr>
        </a:solidFill>
      </dgm:spPr>
    </dgm:pt>
    <dgm:pt modelId="{BF3A8E44-2A61-4C69-A042-2D192437E376}" type="pres">
      <dgm:prSet presAssocID="{62653ADA-145C-4630-9710-DC52050E8B23}" presName="text3" presStyleLbl="fgAcc3" presStyleIdx="6" presStyleCnt="7" custScaleY="19498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070950FA-902B-47A5-A470-515409B50FEE}" type="pres">
      <dgm:prSet presAssocID="{62653ADA-145C-4630-9710-DC52050E8B23}" presName="hierChild4" presStyleCnt="0"/>
      <dgm:spPr/>
    </dgm:pt>
  </dgm:ptLst>
  <dgm:cxnLst>
    <dgm:cxn modelId="{DB0F7D05-E280-401E-AFBA-6FB75A921808}" type="presOf" srcId="{59FEB1E4-2FCD-4C8A-9959-402BEDD9B08D}" destId="{692C2E6D-0B72-4D14-BC3B-5624E98C0307}" srcOrd="0" destOrd="0" presId="urn:microsoft.com/office/officeart/2005/8/layout/hierarchy1#2"/>
    <dgm:cxn modelId="{F8CCE70F-FE23-4D8A-BE99-43BF9D4CD0CA}" srcId="{C61D6E87-EA97-4974-BB8C-3F2A231AD26B}" destId="{B21755DE-2C5E-44DF-B582-908AFFCEABD5}" srcOrd="0" destOrd="0" parTransId="{31F575EC-2D02-4339-8792-4DF7CF7C7FE8}" sibTransId="{45002C53-1F8D-4CD5-A41F-9A3CBFCEC907}"/>
    <dgm:cxn modelId="{5559F436-8CBF-430D-A2C3-B9D0D111AA60}" srcId="{53613D53-1341-4887-9674-B876A6A8C68E}" destId="{4DD84D30-3538-41F8-BC2B-C6B88F03AF6F}" srcOrd="1" destOrd="0" parTransId="{17CE5DC4-637D-4DCC-A430-010783F7BED7}" sibTransId="{CDFC0B9E-1A75-4ECB-86BB-42FB883CD94C}"/>
    <dgm:cxn modelId="{9EEA3B3C-180B-493B-A127-7BEF96782A8B}" srcId="{53613D53-1341-4887-9674-B876A6A8C68E}" destId="{163E3C49-FBE1-4A03-B530-4624C57A0E7B}" srcOrd="0" destOrd="0" parTransId="{F793BA2F-3C2B-4FBF-81F7-8265BBCF9A10}" sibTransId="{4AD70A7B-0F6A-493C-9C75-6FA39CF56E39}"/>
    <dgm:cxn modelId="{AC89403F-EEB3-4D91-8781-F3F8C7FC7F82}" srcId="{53613D53-1341-4887-9674-B876A6A8C68E}" destId="{C556750D-83C2-4DF3-9F23-873C8B12C4B8}" srcOrd="2" destOrd="0" parTransId="{CEBA9E39-AC3F-4D5D-A070-A5DEC4BCD2BD}" sibTransId="{C51A19C2-E95E-4C74-8C27-73DBB165A3DC}"/>
    <dgm:cxn modelId="{40A3B567-3768-4514-AE25-4429099B5AE4}" type="presOf" srcId="{7918618B-5988-4BB0-8104-760EC78F188A}" destId="{06EF1BF2-78C8-4E4F-A34C-A534A5A6B2CE}" srcOrd="0" destOrd="0" presId="urn:microsoft.com/office/officeart/2005/8/layout/hierarchy1#2"/>
    <dgm:cxn modelId="{DF880D4A-31CC-4284-97E1-71FE329F1E37}" type="presOf" srcId="{F793BA2F-3C2B-4FBF-81F7-8265BBCF9A10}" destId="{47F2C6D4-CB91-4845-B86D-16A23FA77807}" srcOrd="0" destOrd="0" presId="urn:microsoft.com/office/officeart/2005/8/layout/hierarchy1#2"/>
    <dgm:cxn modelId="{4CBC5E87-E235-44D3-9763-DD61A931B576}" srcId="{53613D53-1341-4887-9674-B876A6A8C68E}" destId="{ADDD73E0-39E1-4464-A124-E94EB601C8B9}" srcOrd="4" destOrd="0" parTransId="{87F72194-690E-4B14-9F27-80F7A571DD9B}" sibTransId="{87E64EEB-5179-4DFF-872F-BFC71263D40D}"/>
    <dgm:cxn modelId="{37A1EA89-FC81-49DF-9040-8D6D06A4639D}" type="presOf" srcId="{53613D53-1341-4887-9674-B876A6A8C68E}" destId="{0DF77D78-401C-45CE-82DA-0271964E93B4}" srcOrd="0" destOrd="0" presId="urn:microsoft.com/office/officeart/2005/8/layout/hierarchy1#2"/>
    <dgm:cxn modelId="{07EA368D-E7F7-4ABC-BFF2-7531C7AAA613}" type="presOf" srcId="{62653ADA-145C-4630-9710-DC52050E8B23}" destId="{BF3A8E44-2A61-4C69-A042-2D192437E376}" srcOrd="0" destOrd="0" presId="urn:microsoft.com/office/officeart/2005/8/layout/hierarchy1#2"/>
    <dgm:cxn modelId="{A85F489E-FF16-429A-9B86-8125A2E96CF1}" srcId="{E85296BB-A90F-4353-A484-106D66CB578E}" destId="{C61D6E87-EA97-4974-BB8C-3F2A231AD26B}" srcOrd="1" destOrd="0" parTransId="{DCE28686-7726-452E-AD57-6AF0A4177D55}" sibTransId="{0B4703D6-963D-40E9-9104-A74029419637}"/>
    <dgm:cxn modelId="{7F972CA3-9FB0-455C-8D88-734617078544}" type="presOf" srcId="{AFA9D301-FA07-494E-A318-E2C1BCF48ED2}" destId="{73DB48C9-7DFC-42F8-BBC1-558DE2DB5309}" srcOrd="0" destOrd="0" presId="urn:microsoft.com/office/officeart/2005/8/layout/hierarchy1#2"/>
    <dgm:cxn modelId="{49B3F4A5-BA5A-48AD-9735-139B619E201B}" type="presOf" srcId="{163E3C49-FBE1-4A03-B530-4624C57A0E7B}" destId="{04B8D034-9D05-4A18-82F4-A6DBDDE3EF5E}" srcOrd="0" destOrd="0" presId="urn:microsoft.com/office/officeart/2005/8/layout/hierarchy1#2"/>
    <dgm:cxn modelId="{E56E67A7-A44D-47D7-B1F7-0F47DC22B28E}" type="presOf" srcId="{15F1E468-41A1-4386-9D7E-1C36D53C834C}" destId="{B193B02F-C3F7-4276-B093-F9527ABCDCA2}" srcOrd="0" destOrd="0" presId="urn:microsoft.com/office/officeart/2005/8/layout/hierarchy1#2"/>
    <dgm:cxn modelId="{94FAA7AF-6FF2-4E3C-9A4B-1D48C5107682}" srcId="{E85296BB-A90F-4353-A484-106D66CB578E}" destId="{53613D53-1341-4887-9674-B876A6A8C68E}" srcOrd="0" destOrd="0" parTransId="{7918618B-5988-4BB0-8104-760EC78F188A}" sibTransId="{7C0D1442-361D-4F4B-83E8-49F8BB5995A2}"/>
    <dgm:cxn modelId="{1405E4B2-4664-4E55-97C1-B8A3FAD69B74}" type="presOf" srcId="{C61D6E87-EA97-4974-BB8C-3F2A231AD26B}" destId="{7C15D521-A57B-4F3B-BD72-1BCBAD5D9AA4}" srcOrd="0" destOrd="0" presId="urn:microsoft.com/office/officeart/2005/8/layout/hierarchy1#2"/>
    <dgm:cxn modelId="{BBAF74B7-8C51-4191-A82B-81791A5B7D7A}" srcId="{59FEB1E4-2FCD-4C8A-9959-402BEDD9B08D}" destId="{E85296BB-A90F-4353-A484-106D66CB578E}" srcOrd="0" destOrd="0" parTransId="{8E05B178-1321-494B-9A31-DCF813EB2B46}" sibTransId="{D433C226-65AB-41FD-A5B0-A885F872B622}"/>
    <dgm:cxn modelId="{DF8A40B9-BC50-4B0A-8CB3-228D468AA8C0}" type="presOf" srcId="{DCE28686-7726-452E-AD57-6AF0A4177D55}" destId="{58C07459-15CC-4A61-B50E-25555C759F44}" srcOrd="0" destOrd="0" presId="urn:microsoft.com/office/officeart/2005/8/layout/hierarchy1#2"/>
    <dgm:cxn modelId="{9581A1C3-0C84-4A06-B11A-1A3957CA8638}" type="presOf" srcId="{ADDD73E0-39E1-4464-A124-E94EB601C8B9}" destId="{030D54E7-49FE-4BDF-888B-6BBE76BC9BBC}" srcOrd="0" destOrd="0" presId="urn:microsoft.com/office/officeart/2005/8/layout/hierarchy1#2"/>
    <dgm:cxn modelId="{A07934C8-1895-446C-9289-FBF162D2916B}" type="presOf" srcId="{B21755DE-2C5E-44DF-B582-908AFFCEABD5}" destId="{8B03BFAC-6F3E-4063-81DE-4DC7D7C174DD}" srcOrd="0" destOrd="0" presId="urn:microsoft.com/office/officeart/2005/8/layout/hierarchy1#2"/>
    <dgm:cxn modelId="{67743FC8-2F85-4223-A706-833AD4DC0AFB}" type="presOf" srcId="{17CE5DC4-637D-4DCC-A430-010783F7BED7}" destId="{E5080594-168E-49AD-98F7-C67DF4942877}" srcOrd="0" destOrd="0" presId="urn:microsoft.com/office/officeart/2005/8/layout/hierarchy1#2"/>
    <dgm:cxn modelId="{D94586C9-CDED-4B33-A332-601E0919F84A}" type="presOf" srcId="{E48F55E9-E1C0-499C-BE6E-7CBDDBB09777}" destId="{152BE9A6-3A14-4F38-ACBF-799616812A00}" srcOrd="0" destOrd="0" presId="urn:microsoft.com/office/officeart/2005/8/layout/hierarchy1#2"/>
    <dgm:cxn modelId="{4A7E71CE-9485-4A17-BBFC-849CBFA7BCC7}" type="presOf" srcId="{E85296BB-A90F-4353-A484-106D66CB578E}" destId="{B771679C-9F61-4068-A636-91A0012C9E5E}" srcOrd="0" destOrd="0" presId="urn:microsoft.com/office/officeart/2005/8/layout/hierarchy1#2"/>
    <dgm:cxn modelId="{84114BD6-F594-4EDD-BC7A-E7500EB1FFF1}" type="presOf" srcId="{CEBA9E39-AC3F-4D5D-A070-A5DEC4BCD2BD}" destId="{63FD5BA8-74C5-4B97-8A1C-990CA57A4E35}" srcOrd="0" destOrd="0" presId="urn:microsoft.com/office/officeart/2005/8/layout/hierarchy1#2"/>
    <dgm:cxn modelId="{009F82E4-C605-45EA-A931-C99AB3172B1A}" type="presOf" srcId="{4DD84D30-3538-41F8-BC2B-C6B88F03AF6F}" destId="{B06CAFA1-5DE5-4072-9B49-1E1F52AECE3F}" srcOrd="0" destOrd="0" presId="urn:microsoft.com/office/officeart/2005/8/layout/hierarchy1#2"/>
    <dgm:cxn modelId="{761DD0EB-F6B7-4E1B-9A94-96EBF719B708}" type="presOf" srcId="{C556750D-83C2-4DF3-9F23-873C8B12C4B8}" destId="{6D87AF16-B138-4DE2-89F3-2B422264DD79}" srcOrd="0" destOrd="0" presId="urn:microsoft.com/office/officeart/2005/8/layout/hierarchy1#2"/>
    <dgm:cxn modelId="{7D96FFEE-5775-4C71-97D4-702F6280A255}" srcId="{53613D53-1341-4887-9674-B876A6A8C68E}" destId="{AFA9D301-FA07-494E-A318-E2C1BCF48ED2}" srcOrd="3" destOrd="0" parTransId="{15F1E468-41A1-4386-9D7E-1C36D53C834C}" sibTransId="{B87CC9F5-4928-4112-8818-844E2CFC0980}"/>
    <dgm:cxn modelId="{4C2BFEEF-00F3-4C4A-962A-2E3BB711BEA1}" srcId="{C61D6E87-EA97-4974-BB8C-3F2A231AD26B}" destId="{62653ADA-145C-4630-9710-DC52050E8B23}" srcOrd="1" destOrd="0" parTransId="{E48F55E9-E1C0-499C-BE6E-7CBDDBB09777}" sibTransId="{A330205B-98A2-4D06-88D2-84EED9C67342}"/>
    <dgm:cxn modelId="{9317F8F6-AD02-429E-A50B-FDCF83905EF5}" type="presOf" srcId="{31F575EC-2D02-4339-8792-4DF7CF7C7FE8}" destId="{C4DAC86C-7040-4ACA-8ACC-5C39DC19EE58}" srcOrd="0" destOrd="0" presId="urn:microsoft.com/office/officeart/2005/8/layout/hierarchy1#2"/>
    <dgm:cxn modelId="{C79186F9-B5D4-4EBF-80EC-E8FA0CEA00A0}" type="presOf" srcId="{87F72194-690E-4B14-9F27-80F7A571DD9B}" destId="{F37FDE23-86D8-4666-9D3E-831D63400515}" srcOrd="0" destOrd="0" presId="urn:microsoft.com/office/officeart/2005/8/layout/hierarchy1#2"/>
    <dgm:cxn modelId="{8D768A3B-A7D2-45D2-8988-0105B4F99CF9}" type="presParOf" srcId="{692C2E6D-0B72-4D14-BC3B-5624E98C0307}" destId="{4345D143-14CC-42AF-867C-6D0793605097}" srcOrd="0" destOrd="0" presId="urn:microsoft.com/office/officeart/2005/8/layout/hierarchy1#2"/>
    <dgm:cxn modelId="{21ADCD71-E222-4A64-B1D1-1ACD4722D91F}" type="presParOf" srcId="{4345D143-14CC-42AF-867C-6D0793605097}" destId="{28454634-6CAC-43E2-B393-19F8D394352E}" srcOrd="0" destOrd="0" presId="urn:microsoft.com/office/officeart/2005/8/layout/hierarchy1#2"/>
    <dgm:cxn modelId="{C2EFD58B-BAA2-4F2F-8637-28CC03F94424}" type="presParOf" srcId="{28454634-6CAC-43E2-B393-19F8D394352E}" destId="{4A4E53FE-2AFE-4F04-A228-8ACD853029BC}" srcOrd="0" destOrd="0" presId="urn:microsoft.com/office/officeart/2005/8/layout/hierarchy1#2"/>
    <dgm:cxn modelId="{B3C9B21A-6EC8-4162-8B6B-41D352240B76}" type="presParOf" srcId="{28454634-6CAC-43E2-B393-19F8D394352E}" destId="{B771679C-9F61-4068-A636-91A0012C9E5E}" srcOrd="1" destOrd="0" presId="urn:microsoft.com/office/officeart/2005/8/layout/hierarchy1#2"/>
    <dgm:cxn modelId="{57A3D2D2-40C8-4C8F-A66A-B19CB2E1D356}" type="presParOf" srcId="{4345D143-14CC-42AF-867C-6D0793605097}" destId="{8C8B22F2-8C15-4244-9465-27983B6EC8BB}" srcOrd="1" destOrd="0" presId="urn:microsoft.com/office/officeart/2005/8/layout/hierarchy1#2"/>
    <dgm:cxn modelId="{DFAC437C-3984-4A9B-A5D4-BD926EAD5B3E}" type="presParOf" srcId="{8C8B22F2-8C15-4244-9465-27983B6EC8BB}" destId="{06EF1BF2-78C8-4E4F-A34C-A534A5A6B2CE}" srcOrd="0" destOrd="0" presId="urn:microsoft.com/office/officeart/2005/8/layout/hierarchy1#2"/>
    <dgm:cxn modelId="{AB4F4A97-9192-49CF-ADD4-1CEA111B8E90}" type="presParOf" srcId="{8C8B22F2-8C15-4244-9465-27983B6EC8BB}" destId="{0FB98D94-59C6-4ED1-B9B2-5918672BF45F}" srcOrd="1" destOrd="0" presId="urn:microsoft.com/office/officeart/2005/8/layout/hierarchy1#2"/>
    <dgm:cxn modelId="{DB47CF1D-770D-4DCC-A69F-8C82EB67193B}" type="presParOf" srcId="{0FB98D94-59C6-4ED1-B9B2-5918672BF45F}" destId="{A7374942-CA23-4105-A601-ED92FD3A80B0}" srcOrd="0" destOrd="0" presId="urn:microsoft.com/office/officeart/2005/8/layout/hierarchy1#2"/>
    <dgm:cxn modelId="{52EA6FAB-8A54-4A3C-B0C4-43491BC63BF3}" type="presParOf" srcId="{A7374942-CA23-4105-A601-ED92FD3A80B0}" destId="{2439D5AB-6DDD-40F1-A9B8-60D5025C46AD}" srcOrd="0" destOrd="0" presId="urn:microsoft.com/office/officeart/2005/8/layout/hierarchy1#2"/>
    <dgm:cxn modelId="{D67A9C94-7459-4202-BD9E-69F2E5F4031A}" type="presParOf" srcId="{A7374942-CA23-4105-A601-ED92FD3A80B0}" destId="{0DF77D78-401C-45CE-82DA-0271964E93B4}" srcOrd="1" destOrd="0" presId="urn:microsoft.com/office/officeart/2005/8/layout/hierarchy1#2"/>
    <dgm:cxn modelId="{2C18416A-6CCB-4976-91F2-C79ED4CD2822}" type="presParOf" srcId="{0FB98D94-59C6-4ED1-B9B2-5918672BF45F}" destId="{052CF886-79AD-4379-A386-8D20B3A28078}" srcOrd="1" destOrd="0" presId="urn:microsoft.com/office/officeart/2005/8/layout/hierarchy1#2"/>
    <dgm:cxn modelId="{C8ADA965-5B70-4A45-BA84-C61CB75A8AAE}" type="presParOf" srcId="{052CF886-79AD-4379-A386-8D20B3A28078}" destId="{47F2C6D4-CB91-4845-B86D-16A23FA77807}" srcOrd="0" destOrd="0" presId="urn:microsoft.com/office/officeart/2005/8/layout/hierarchy1#2"/>
    <dgm:cxn modelId="{DA5D499F-ACD7-4808-AD0D-F81CFBBCDEA8}" type="presParOf" srcId="{052CF886-79AD-4379-A386-8D20B3A28078}" destId="{D2BB7116-AE50-4D90-96F6-2BEEF7DF9E49}" srcOrd="1" destOrd="0" presId="urn:microsoft.com/office/officeart/2005/8/layout/hierarchy1#2"/>
    <dgm:cxn modelId="{ADD9EF27-813F-44AD-A2AF-83A9F4A75070}" type="presParOf" srcId="{D2BB7116-AE50-4D90-96F6-2BEEF7DF9E49}" destId="{83F415FD-983A-4AF8-9C02-F67A2512DC30}" srcOrd="0" destOrd="0" presId="urn:microsoft.com/office/officeart/2005/8/layout/hierarchy1#2"/>
    <dgm:cxn modelId="{20EA693A-9CC0-4A02-A283-5A0525109C1F}" type="presParOf" srcId="{83F415FD-983A-4AF8-9C02-F67A2512DC30}" destId="{C80885F9-1EF9-4B88-941B-E91B22357E4E}" srcOrd="0" destOrd="0" presId="urn:microsoft.com/office/officeart/2005/8/layout/hierarchy1#2"/>
    <dgm:cxn modelId="{D9A3E74F-C1F0-4CB6-817A-4FE7A12FEE18}" type="presParOf" srcId="{83F415FD-983A-4AF8-9C02-F67A2512DC30}" destId="{04B8D034-9D05-4A18-82F4-A6DBDDE3EF5E}" srcOrd="1" destOrd="0" presId="urn:microsoft.com/office/officeart/2005/8/layout/hierarchy1#2"/>
    <dgm:cxn modelId="{C1171A4F-5BCA-4E6F-BB2F-37A06A20BD37}" type="presParOf" srcId="{D2BB7116-AE50-4D90-96F6-2BEEF7DF9E49}" destId="{DBA2E9FB-DE77-4165-9209-DEF1FE2F0204}" srcOrd="1" destOrd="0" presId="urn:microsoft.com/office/officeart/2005/8/layout/hierarchy1#2"/>
    <dgm:cxn modelId="{DE22145E-F6A1-4248-A95F-78DBDB2B8E0D}" type="presParOf" srcId="{052CF886-79AD-4379-A386-8D20B3A28078}" destId="{E5080594-168E-49AD-98F7-C67DF4942877}" srcOrd="2" destOrd="0" presId="urn:microsoft.com/office/officeart/2005/8/layout/hierarchy1#2"/>
    <dgm:cxn modelId="{B5AD118D-EE7C-4A10-BD24-860CEFAEEA8F}" type="presParOf" srcId="{052CF886-79AD-4379-A386-8D20B3A28078}" destId="{B26C862D-8580-456F-A88F-D00FB0145A91}" srcOrd="3" destOrd="0" presId="urn:microsoft.com/office/officeart/2005/8/layout/hierarchy1#2"/>
    <dgm:cxn modelId="{68D4F65C-0C2B-4567-B39B-4A8C54251572}" type="presParOf" srcId="{B26C862D-8580-456F-A88F-D00FB0145A91}" destId="{9FD28ECF-484A-468D-9C32-18E8761A2D5F}" srcOrd="0" destOrd="0" presId="urn:microsoft.com/office/officeart/2005/8/layout/hierarchy1#2"/>
    <dgm:cxn modelId="{6CC9D55E-4FAD-421F-B2C8-326321FC50B3}" type="presParOf" srcId="{9FD28ECF-484A-468D-9C32-18E8761A2D5F}" destId="{31775AF8-C773-43D0-9413-12BC71C6807D}" srcOrd="0" destOrd="0" presId="urn:microsoft.com/office/officeart/2005/8/layout/hierarchy1#2"/>
    <dgm:cxn modelId="{27E8906F-3D80-47C9-83A3-B820DD0CB02F}" type="presParOf" srcId="{9FD28ECF-484A-468D-9C32-18E8761A2D5F}" destId="{B06CAFA1-5DE5-4072-9B49-1E1F52AECE3F}" srcOrd="1" destOrd="0" presId="urn:microsoft.com/office/officeart/2005/8/layout/hierarchy1#2"/>
    <dgm:cxn modelId="{5E839640-74B3-463E-9F24-890CB7B9C660}" type="presParOf" srcId="{B26C862D-8580-456F-A88F-D00FB0145A91}" destId="{5F237E44-7EAD-44A4-9CAA-A1F35F35DA61}" srcOrd="1" destOrd="0" presId="urn:microsoft.com/office/officeart/2005/8/layout/hierarchy1#2"/>
    <dgm:cxn modelId="{353B3639-7E29-4BC0-81E5-B09D9A8ACA20}" type="presParOf" srcId="{052CF886-79AD-4379-A386-8D20B3A28078}" destId="{63FD5BA8-74C5-4B97-8A1C-990CA57A4E35}" srcOrd="4" destOrd="0" presId="urn:microsoft.com/office/officeart/2005/8/layout/hierarchy1#2"/>
    <dgm:cxn modelId="{FA8E8710-55C9-4D5A-AFEF-D5D30E436307}" type="presParOf" srcId="{052CF886-79AD-4379-A386-8D20B3A28078}" destId="{932C5078-7F55-4C8B-8187-4C3DD858D817}" srcOrd="5" destOrd="0" presId="urn:microsoft.com/office/officeart/2005/8/layout/hierarchy1#2"/>
    <dgm:cxn modelId="{80B3E71B-F46B-4606-B736-D6698C38B375}" type="presParOf" srcId="{932C5078-7F55-4C8B-8187-4C3DD858D817}" destId="{CF8852C1-895F-4E3D-A777-2EE29DCF2284}" srcOrd="0" destOrd="0" presId="urn:microsoft.com/office/officeart/2005/8/layout/hierarchy1#2"/>
    <dgm:cxn modelId="{FE1A2D5F-AC2F-4910-B377-8A3923DED6BC}" type="presParOf" srcId="{CF8852C1-895F-4E3D-A777-2EE29DCF2284}" destId="{7C85CF03-B411-4A4F-8AA8-35F3F472DBBF}" srcOrd="0" destOrd="0" presId="urn:microsoft.com/office/officeart/2005/8/layout/hierarchy1#2"/>
    <dgm:cxn modelId="{94544D46-71E5-4392-A61B-C218D5C2AC9A}" type="presParOf" srcId="{CF8852C1-895F-4E3D-A777-2EE29DCF2284}" destId="{6D87AF16-B138-4DE2-89F3-2B422264DD79}" srcOrd="1" destOrd="0" presId="urn:microsoft.com/office/officeart/2005/8/layout/hierarchy1#2"/>
    <dgm:cxn modelId="{86D4D7D3-ACC0-44DE-AC29-898DF4AC10DE}" type="presParOf" srcId="{932C5078-7F55-4C8B-8187-4C3DD858D817}" destId="{668DCD77-EC71-46E2-B54D-017E33DE61BA}" srcOrd="1" destOrd="0" presId="urn:microsoft.com/office/officeart/2005/8/layout/hierarchy1#2"/>
    <dgm:cxn modelId="{937CDD22-AC73-4308-900E-1640FE8C57FE}" type="presParOf" srcId="{052CF886-79AD-4379-A386-8D20B3A28078}" destId="{B193B02F-C3F7-4276-B093-F9527ABCDCA2}" srcOrd="6" destOrd="0" presId="urn:microsoft.com/office/officeart/2005/8/layout/hierarchy1#2"/>
    <dgm:cxn modelId="{6C31D32C-195D-4552-BED0-59CEF82B3D8E}" type="presParOf" srcId="{052CF886-79AD-4379-A386-8D20B3A28078}" destId="{80EFF77B-227B-4DE3-B7F3-7AC7EF467FAE}" srcOrd="7" destOrd="0" presId="urn:microsoft.com/office/officeart/2005/8/layout/hierarchy1#2"/>
    <dgm:cxn modelId="{79A4FB13-9EEF-425F-9BFB-ACCEA6167329}" type="presParOf" srcId="{80EFF77B-227B-4DE3-B7F3-7AC7EF467FAE}" destId="{28AD5B8E-4144-4FAA-A2A6-596593C49E53}" srcOrd="0" destOrd="0" presId="urn:microsoft.com/office/officeart/2005/8/layout/hierarchy1#2"/>
    <dgm:cxn modelId="{7BFCE2E6-B872-4A15-ABCF-3586227AE0CC}" type="presParOf" srcId="{28AD5B8E-4144-4FAA-A2A6-596593C49E53}" destId="{A66B4140-11ED-4DFA-91F5-5C619BD4A0E4}" srcOrd="0" destOrd="0" presId="urn:microsoft.com/office/officeart/2005/8/layout/hierarchy1#2"/>
    <dgm:cxn modelId="{1DB03125-3483-41BD-BABC-FFB17979EF7F}" type="presParOf" srcId="{28AD5B8E-4144-4FAA-A2A6-596593C49E53}" destId="{73DB48C9-7DFC-42F8-BBC1-558DE2DB5309}" srcOrd="1" destOrd="0" presId="urn:microsoft.com/office/officeart/2005/8/layout/hierarchy1#2"/>
    <dgm:cxn modelId="{B2F7C6FF-90CE-4BD5-95F5-6302FC00AE95}" type="presParOf" srcId="{80EFF77B-227B-4DE3-B7F3-7AC7EF467FAE}" destId="{2E931268-DEB4-48B8-83CE-CB21DEAAD54F}" srcOrd="1" destOrd="0" presId="urn:microsoft.com/office/officeart/2005/8/layout/hierarchy1#2"/>
    <dgm:cxn modelId="{81D276C7-C3D7-4358-9AA2-3BD7338BA43B}" type="presParOf" srcId="{052CF886-79AD-4379-A386-8D20B3A28078}" destId="{F37FDE23-86D8-4666-9D3E-831D63400515}" srcOrd="8" destOrd="0" presId="urn:microsoft.com/office/officeart/2005/8/layout/hierarchy1#2"/>
    <dgm:cxn modelId="{E568E09F-B370-4E05-A4C2-66AD2D2CEC92}" type="presParOf" srcId="{052CF886-79AD-4379-A386-8D20B3A28078}" destId="{521CF742-5EAE-4CD2-BA35-FF8BEA8C8D66}" srcOrd="9" destOrd="0" presId="urn:microsoft.com/office/officeart/2005/8/layout/hierarchy1#2"/>
    <dgm:cxn modelId="{38730FA3-393F-4853-92DC-CDB1689A7FA4}" type="presParOf" srcId="{521CF742-5EAE-4CD2-BA35-FF8BEA8C8D66}" destId="{A289D7FF-5008-413B-A2BB-8B0752D26305}" srcOrd="0" destOrd="0" presId="urn:microsoft.com/office/officeart/2005/8/layout/hierarchy1#2"/>
    <dgm:cxn modelId="{03AFF599-5720-4866-BBA0-E8D3F2C03E71}" type="presParOf" srcId="{A289D7FF-5008-413B-A2BB-8B0752D26305}" destId="{015A2842-2D20-4596-963E-81E53097DD97}" srcOrd="0" destOrd="0" presId="urn:microsoft.com/office/officeart/2005/8/layout/hierarchy1#2"/>
    <dgm:cxn modelId="{45696352-D092-4814-8BD9-8C28A4EF6EDC}" type="presParOf" srcId="{A289D7FF-5008-413B-A2BB-8B0752D26305}" destId="{030D54E7-49FE-4BDF-888B-6BBE76BC9BBC}" srcOrd="1" destOrd="0" presId="urn:microsoft.com/office/officeart/2005/8/layout/hierarchy1#2"/>
    <dgm:cxn modelId="{5FC4D458-9D8D-49CF-ACDD-5DD874E365E5}" type="presParOf" srcId="{521CF742-5EAE-4CD2-BA35-FF8BEA8C8D66}" destId="{5568DC33-4080-4282-946D-ABAFBAF2608E}" srcOrd="1" destOrd="0" presId="urn:microsoft.com/office/officeart/2005/8/layout/hierarchy1#2"/>
    <dgm:cxn modelId="{8D5B386C-3178-41DA-B61E-9C1E9E2AED4E}" type="presParOf" srcId="{8C8B22F2-8C15-4244-9465-27983B6EC8BB}" destId="{58C07459-15CC-4A61-B50E-25555C759F44}" srcOrd="2" destOrd="0" presId="urn:microsoft.com/office/officeart/2005/8/layout/hierarchy1#2"/>
    <dgm:cxn modelId="{551C8E1F-E9B3-4100-A122-A0AF60555896}" type="presParOf" srcId="{8C8B22F2-8C15-4244-9465-27983B6EC8BB}" destId="{080892FF-BB5D-4EC5-AA1C-7F81541675DD}" srcOrd="3" destOrd="0" presId="urn:microsoft.com/office/officeart/2005/8/layout/hierarchy1#2"/>
    <dgm:cxn modelId="{805F39FC-817F-4EF6-8252-C358CDF0CD6C}" type="presParOf" srcId="{080892FF-BB5D-4EC5-AA1C-7F81541675DD}" destId="{57B7A760-91B5-494D-9A1C-DC189AB3975E}" srcOrd="0" destOrd="0" presId="urn:microsoft.com/office/officeart/2005/8/layout/hierarchy1#2"/>
    <dgm:cxn modelId="{C6D93AFC-CA6E-4E28-B4B0-A8EF465F6FCC}" type="presParOf" srcId="{57B7A760-91B5-494D-9A1C-DC189AB3975E}" destId="{16E38012-975D-4BDD-B119-3D27AEAC3D40}" srcOrd="0" destOrd="0" presId="urn:microsoft.com/office/officeart/2005/8/layout/hierarchy1#2"/>
    <dgm:cxn modelId="{4793DEAF-523D-49E5-B858-DAB469772EF2}" type="presParOf" srcId="{57B7A760-91B5-494D-9A1C-DC189AB3975E}" destId="{7C15D521-A57B-4F3B-BD72-1BCBAD5D9AA4}" srcOrd="1" destOrd="0" presId="urn:microsoft.com/office/officeart/2005/8/layout/hierarchy1#2"/>
    <dgm:cxn modelId="{2E25C409-5263-4BDE-9D83-48A74ADDC67C}" type="presParOf" srcId="{080892FF-BB5D-4EC5-AA1C-7F81541675DD}" destId="{4BA85C0D-6CEA-487F-96E6-9E2F53ED7AEC}" srcOrd="1" destOrd="0" presId="urn:microsoft.com/office/officeart/2005/8/layout/hierarchy1#2"/>
    <dgm:cxn modelId="{F0899F84-B698-424C-885E-91305A3A19B1}" type="presParOf" srcId="{4BA85C0D-6CEA-487F-96E6-9E2F53ED7AEC}" destId="{C4DAC86C-7040-4ACA-8ACC-5C39DC19EE58}" srcOrd="0" destOrd="0" presId="urn:microsoft.com/office/officeart/2005/8/layout/hierarchy1#2"/>
    <dgm:cxn modelId="{B240944A-1868-44F9-9477-C65037E4B2A7}" type="presParOf" srcId="{4BA85C0D-6CEA-487F-96E6-9E2F53ED7AEC}" destId="{6320488C-B800-4147-BFEC-930BA68C36B7}" srcOrd="1" destOrd="0" presId="urn:microsoft.com/office/officeart/2005/8/layout/hierarchy1#2"/>
    <dgm:cxn modelId="{D7313317-C35E-4035-B137-896B05D39AE9}" type="presParOf" srcId="{6320488C-B800-4147-BFEC-930BA68C36B7}" destId="{40BDDC3A-1308-4DEC-AC1D-1A850F277DCB}" srcOrd="0" destOrd="0" presId="urn:microsoft.com/office/officeart/2005/8/layout/hierarchy1#2"/>
    <dgm:cxn modelId="{A7E115A1-1096-4F03-9447-3718503F3F77}" type="presParOf" srcId="{40BDDC3A-1308-4DEC-AC1D-1A850F277DCB}" destId="{9A684E41-0347-409E-92DF-6881000392F4}" srcOrd="0" destOrd="0" presId="urn:microsoft.com/office/officeart/2005/8/layout/hierarchy1#2"/>
    <dgm:cxn modelId="{10CE58F9-D267-40FA-B253-5E9F6DE4BD21}" type="presParOf" srcId="{40BDDC3A-1308-4DEC-AC1D-1A850F277DCB}" destId="{8B03BFAC-6F3E-4063-81DE-4DC7D7C174DD}" srcOrd="1" destOrd="0" presId="urn:microsoft.com/office/officeart/2005/8/layout/hierarchy1#2"/>
    <dgm:cxn modelId="{18C5FFFC-30D8-48FD-9F3E-F33A7C6FBC06}" type="presParOf" srcId="{6320488C-B800-4147-BFEC-930BA68C36B7}" destId="{1DF74904-469A-402F-96BD-D6C162495C81}" srcOrd="1" destOrd="0" presId="urn:microsoft.com/office/officeart/2005/8/layout/hierarchy1#2"/>
    <dgm:cxn modelId="{9B3E890F-7F62-404E-801D-A34DEE2126CF}" type="presParOf" srcId="{4BA85C0D-6CEA-487F-96E6-9E2F53ED7AEC}" destId="{152BE9A6-3A14-4F38-ACBF-799616812A00}" srcOrd="2" destOrd="0" presId="urn:microsoft.com/office/officeart/2005/8/layout/hierarchy1#2"/>
    <dgm:cxn modelId="{A643FA25-CD6E-445C-933F-FA459512BD22}" type="presParOf" srcId="{4BA85C0D-6CEA-487F-96E6-9E2F53ED7AEC}" destId="{973B9378-04E6-430E-BBF3-B5AF260E141D}" srcOrd="3" destOrd="0" presId="urn:microsoft.com/office/officeart/2005/8/layout/hierarchy1#2"/>
    <dgm:cxn modelId="{CB943843-A097-4085-AAF5-60B187D9444D}" type="presParOf" srcId="{973B9378-04E6-430E-BBF3-B5AF260E141D}" destId="{731798AA-1F8B-4BEF-98D0-B4625F3826BD}" srcOrd="0" destOrd="0" presId="urn:microsoft.com/office/officeart/2005/8/layout/hierarchy1#2"/>
    <dgm:cxn modelId="{7B40A626-CA04-4996-B9D7-E6DFFD00DE67}" type="presParOf" srcId="{731798AA-1F8B-4BEF-98D0-B4625F3826BD}" destId="{7B0401AE-D620-412A-972F-DE9ABA91F9FA}" srcOrd="0" destOrd="0" presId="urn:microsoft.com/office/officeart/2005/8/layout/hierarchy1#2"/>
    <dgm:cxn modelId="{FD3D510F-9A91-4333-A9F2-268B1E8E2C99}" type="presParOf" srcId="{731798AA-1F8B-4BEF-98D0-B4625F3826BD}" destId="{BF3A8E44-2A61-4C69-A042-2D192437E376}" srcOrd="1" destOrd="0" presId="urn:microsoft.com/office/officeart/2005/8/layout/hierarchy1#2"/>
    <dgm:cxn modelId="{2F76EA1E-DAA7-4B3D-B0FF-FFFB9268B12B}" type="presParOf" srcId="{973B9378-04E6-430E-BBF3-B5AF260E141D}" destId="{070950FA-902B-47A5-A470-515409B50FEE}" srcOrd="1" destOrd="0" presId="urn:microsoft.com/office/officeart/2005/8/layout/hierarchy1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F081705-1F88-4037-8525-E04AE0BC7592}" type="doc">
      <dgm:prSet loTypeId="urn:microsoft.com/office/officeart/2005/8/layout/hierarchy1#1" loCatId="hierarchy" qsTypeId="urn:microsoft.com/office/officeart/2005/8/quickstyle/simple5#1" qsCatId="simple" csTypeId="urn:microsoft.com/office/officeart/2005/8/colors/accent3_2#1" csCatId="accent3" phldr="1"/>
      <dgm:spPr/>
      <dgm:t>
        <a:bodyPr/>
        <a:lstStyle/>
        <a:p>
          <a:endParaRPr lang="zh-CN" altLang="en-US"/>
        </a:p>
      </dgm:t>
    </dgm:pt>
    <dgm:pt modelId="{3D1573CC-62B2-4D99-B072-585DC40DAEFE}">
      <dgm:prSet phldrT="[文本]" custT="1"/>
      <dgm:spPr>
        <a:xfrm>
          <a:off x="1996985" y="404144"/>
          <a:ext cx="2540754" cy="773129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公建过程评估</a:t>
          </a:r>
        </a:p>
      </dgm:t>
    </dgm:pt>
    <dgm:pt modelId="{B1D3E851-1F98-440E-B171-4EFB57EFC1D2}" type="parTrans" cxnId="{CEFF2BB7-83B7-44B0-A645-CD920C5F7995}">
      <dgm:prSet/>
      <dgm:spPr/>
      <dgm:t>
        <a:bodyPr/>
        <a:lstStyle/>
        <a:p>
          <a:pPr algn="ctr"/>
          <a:endParaRPr lang="zh-CN" altLang="en-US" sz="12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297FDE-8C7A-4CBD-8356-4CA3FC2453CB}" type="sibTrans" cxnId="{CEFF2BB7-83B7-44B0-A645-CD920C5F7995}">
      <dgm:prSet/>
      <dgm:spPr/>
      <dgm:t>
        <a:bodyPr/>
        <a:lstStyle/>
        <a:p>
          <a:pPr algn="ctr"/>
          <a:endParaRPr lang="zh-CN" altLang="en-US" sz="12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3D19A6-BD2C-4E61-A9B1-A77B6B7636EC}">
      <dgm:prSet phldrT="[文本]" custT="1"/>
      <dgm:spPr>
        <a:xfrm>
          <a:off x="2376263" y="1695596"/>
          <a:ext cx="1782197" cy="90620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质量风险</a:t>
          </a:r>
          <a:r>
            <a:rPr lang="en-US" altLang="zh-CN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60%</a:t>
          </a:r>
          <a:endParaRPr lang="zh-CN" altLang="en-US" sz="1200" b="1" kern="1200" dirty="0">
            <a:solidFill>
              <a:sysClr val="window" lastClr="FFFFFF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ACCBB5F7-C960-4113-9E53-67D58A6323AD}" type="sibTrans" cxnId="{03B4D065-4AC0-4BCC-B9AC-FA6FF3A3E43C}">
      <dgm:prSet/>
      <dgm:spPr/>
      <dgm:t>
        <a:bodyPr/>
        <a:lstStyle/>
        <a:p>
          <a:pPr algn="ctr"/>
          <a:endParaRPr lang="zh-CN" altLang="en-US" sz="12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5DE059-8D71-40D0-B0DD-23DA271817A7}" type="parTrans" cxnId="{03B4D065-4AC0-4BCC-B9AC-FA6FF3A3E43C}">
      <dgm:prSet/>
      <dgm:spPr>
        <a:xfrm>
          <a:off x="3023620" y="989152"/>
          <a:ext cx="91440" cy="5183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18322"/>
              </a:lnTo>
            </a:path>
          </a:pathLst>
        </a:custGeom>
        <a:noFill/>
        <a:ln w="12700" cap="flat" cmpd="sng" algn="ctr">
          <a:solidFill>
            <a:srgbClr val="96969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ctr"/>
          <a:endParaRPr lang="zh-CN" altLang="en-US" sz="12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76A79A-3938-45F5-BFA1-C99717BE7A3C}">
      <dgm:prSet phldrT="[文本]" custT="1"/>
      <dgm:spPr>
        <a:xfrm>
          <a:off x="198021" y="1695596"/>
          <a:ext cx="1782197" cy="90620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实测实量</a:t>
          </a:r>
          <a:r>
            <a:rPr lang="en-US" altLang="zh-CN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20%</a:t>
          </a:r>
          <a:endParaRPr lang="zh-CN" altLang="en-US" sz="1200" b="1" kern="1200" dirty="0">
            <a:solidFill>
              <a:sysClr val="window" lastClr="FFFFFF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07DB1F39-3987-460F-BD77-CD2D18BECEA1}" type="sibTrans" cxnId="{89740CEC-461B-4268-875D-10CF39808F86}">
      <dgm:prSet/>
      <dgm:spPr/>
      <dgm:t>
        <a:bodyPr/>
        <a:lstStyle/>
        <a:p>
          <a:pPr algn="ctr"/>
          <a:endParaRPr lang="zh-CN" altLang="en-US" sz="12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7EEFAF-9553-4B7C-A9A2-D088F30D93D3}" type="parTrans" cxnId="{89740CEC-461B-4268-875D-10CF39808F86}">
      <dgm:prSet/>
      <dgm:spPr>
        <a:xfrm>
          <a:off x="891098" y="989152"/>
          <a:ext cx="2178241" cy="518322"/>
        </a:xfrm>
        <a:custGeom>
          <a:avLst/>
          <a:gdLst/>
          <a:ahLst/>
          <a:cxnLst/>
          <a:rect l="0" t="0" r="0" b="0"/>
          <a:pathLst>
            <a:path>
              <a:moveTo>
                <a:pt x="2178241" y="0"/>
              </a:moveTo>
              <a:lnTo>
                <a:pt x="2178241" y="353221"/>
              </a:lnTo>
              <a:lnTo>
                <a:pt x="0" y="353221"/>
              </a:lnTo>
              <a:lnTo>
                <a:pt x="0" y="518322"/>
              </a:lnTo>
            </a:path>
          </a:pathLst>
        </a:custGeom>
        <a:noFill/>
        <a:ln w="12700" cap="flat" cmpd="sng" algn="ctr">
          <a:solidFill>
            <a:srgbClr val="96969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ctr"/>
          <a:endParaRPr lang="zh-CN" altLang="en-US" sz="12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023B091-19DB-460C-A226-EA630D5B10C7}">
      <dgm:prSet phldrT="[文本]" custT="1"/>
      <dgm:spPr>
        <a:xfrm>
          <a:off x="4554505" y="1695596"/>
          <a:ext cx="1782197" cy="90620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安全文明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20%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9295842C-6D3F-4271-87D9-F1BA8C385B4A}" type="parTrans" cxnId="{E39DF7C1-7785-4156-977D-8170566A4BFA}">
      <dgm:prSet/>
      <dgm:spPr>
        <a:xfrm>
          <a:off x="3069340" y="989152"/>
          <a:ext cx="2178241" cy="518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221"/>
              </a:lnTo>
              <a:lnTo>
                <a:pt x="2178241" y="353221"/>
              </a:lnTo>
              <a:lnTo>
                <a:pt x="2178241" y="518322"/>
              </a:lnTo>
            </a:path>
          </a:pathLst>
        </a:custGeom>
        <a:noFill/>
        <a:ln w="12700" cap="flat" cmpd="sng" algn="ctr">
          <a:solidFill>
            <a:srgbClr val="96969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zh-CN" altLang="en-US"/>
        </a:p>
      </dgm:t>
    </dgm:pt>
    <dgm:pt modelId="{2D4A3D6A-FB62-4AEE-B5B4-627CA4863DB4}" type="sibTrans" cxnId="{E39DF7C1-7785-4156-977D-8170566A4BFA}">
      <dgm:prSet/>
      <dgm:spPr/>
      <dgm:t>
        <a:bodyPr/>
        <a:lstStyle/>
        <a:p>
          <a:endParaRPr lang="zh-CN" altLang="en-US"/>
        </a:p>
      </dgm:t>
    </dgm:pt>
    <dgm:pt modelId="{E8367B05-A2A0-4B93-B5F4-CAF47FFBBB7D}" type="pres">
      <dgm:prSet presAssocID="{CF081705-1F88-4037-8525-E04AE0BC759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7269792-591F-4D04-8867-01E5553466E3}" type="pres">
      <dgm:prSet presAssocID="{3D1573CC-62B2-4D99-B072-585DC40DAEFE}" presName="hierRoot1" presStyleCnt="0"/>
      <dgm:spPr/>
    </dgm:pt>
    <dgm:pt modelId="{6C6BE75F-838B-4E03-A966-B1847D74C1C5}" type="pres">
      <dgm:prSet presAssocID="{3D1573CC-62B2-4D99-B072-585DC40DAEFE}" presName="composite" presStyleCnt="0"/>
      <dgm:spPr/>
    </dgm:pt>
    <dgm:pt modelId="{098AADE1-5404-4BEE-9671-7D62053B2FC2}" type="pres">
      <dgm:prSet presAssocID="{3D1573CC-62B2-4D99-B072-585DC40DAEFE}" presName="background" presStyleLbl="node0" presStyleIdx="0" presStyleCnt="1"/>
      <dgm:spPr>
        <a:xfrm>
          <a:off x="1798963" y="216023"/>
          <a:ext cx="2540754" cy="77312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6969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96969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96969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</dgm:pt>
    <dgm:pt modelId="{F7965F4D-E79F-4DDE-B129-9EF62444B12F}" type="pres">
      <dgm:prSet presAssocID="{3D1573CC-62B2-4D99-B072-585DC40DAEFE}" presName="text" presStyleLbl="fgAcc0" presStyleIdx="0" presStyleCnt="1" custScaleX="142563" custScaleY="68316">
        <dgm:presLayoutVars>
          <dgm:chPref val="3"/>
        </dgm:presLayoutVars>
      </dgm:prSet>
      <dgm:spPr/>
    </dgm:pt>
    <dgm:pt modelId="{4D27E566-39ED-4EDC-B8E8-1AFE7558E026}" type="pres">
      <dgm:prSet presAssocID="{3D1573CC-62B2-4D99-B072-585DC40DAEFE}" presName="hierChild2" presStyleCnt="0"/>
      <dgm:spPr/>
    </dgm:pt>
    <dgm:pt modelId="{508CFC28-D893-40A8-889B-F27D8DBFDF74}" type="pres">
      <dgm:prSet presAssocID="{687EEFAF-9553-4B7C-A9A2-D088F30D93D3}" presName="Name10" presStyleLbl="parChTrans1D2" presStyleIdx="0" presStyleCnt="3"/>
      <dgm:spPr/>
    </dgm:pt>
    <dgm:pt modelId="{0F77AAB6-C695-422D-BF04-D64FDFDDDE80}" type="pres">
      <dgm:prSet presAssocID="{8876A79A-3938-45F5-BFA1-C99717BE7A3C}" presName="hierRoot2" presStyleCnt="0"/>
      <dgm:spPr/>
    </dgm:pt>
    <dgm:pt modelId="{A1138FEE-1DB2-4C4C-8F82-2F1D5FF2C82D}" type="pres">
      <dgm:prSet presAssocID="{8876A79A-3938-45F5-BFA1-C99717BE7A3C}" presName="composite2" presStyleCnt="0"/>
      <dgm:spPr/>
    </dgm:pt>
    <dgm:pt modelId="{F6CC051F-1AEC-4D93-82A5-7A6001272A7C}" type="pres">
      <dgm:prSet presAssocID="{8876A79A-3938-45F5-BFA1-C99717BE7A3C}" presName="background2" presStyleLbl="node2" presStyleIdx="0" presStyleCnt="3"/>
      <dgm:spPr>
        <a:xfrm>
          <a:off x="0" y="1507475"/>
          <a:ext cx="1782197" cy="90620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6969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96969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96969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</dgm:pt>
    <dgm:pt modelId="{77E3EAA8-372B-46E5-A523-03DF13085ED6}" type="pres">
      <dgm:prSet presAssocID="{8876A79A-3938-45F5-BFA1-C99717BE7A3C}" presName="text2" presStyleLbl="fgAcc2" presStyleIdx="0" presStyleCnt="3" custScaleY="80075">
        <dgm:presLayoutVars>
          <dgm:chPref val="3"/>
        </dgm:presLayoutVars>
      </dgm:prSet>
      <dgm:spPr/>
    </dgm:pt>
    <dgm:pt modelId="{1790E4D3-999E-4414-8A18-3CE1FBAB450D}" type="pres">
      <dgm:prSet presAssocID="{8876A79A-3938-45F5-BFA1-C99717BE7A3C}" presName="hierChild3" presStyleCnt="0"/>
      <dgm:spPr/>
    </dgm:pt>
    <dgm:pt modelId="{685CA69F-E109-4966-BC73-7DB094B22C72}" type="pres">
      <dgm:prSet presAssocID="{AA5DE059-8D71-40D0-B0DD-23DA271817A7}" presName="Name10" presStyleLbl="parChTrans1D2" presStyleIdx="1" presStyleCnt="3"/>
      <dgm:spPr/>
    </dgm:pt>
    <dgm:pt modelId="{505AB5B9-F4B8-400F-B4BC-48EA0FD5FF9A}" type="pres">
      <dgm:prSet presAssocID="{533D19A6-BD2C-4E61-A9B1-A77B6B7636EC}" presName="hierRoot2" presStyleCnt="0"/>
      <dgm:spPr/>
    </dgm:pt>
    <dgm:pt modelId="{A366C5DA-D395-499E-97F6-A16F55F08DF6}" type="pres">
      <dgm:prSet presAssocID="{533D19A6-BD2C-4E61-A9B1-A77B6B7636EC}" presName="composite2" presStyleCnt="0"/>
      <dgm:spPr/>
    </dgm:pt>
    <dgm:pt modelId="{120FD1F4-4D38-4FD6-A3A1-1962C2B06B3A}" type="pres">
      <dgm:prSet presAssocID="{533D19A6-BD2C-4E61-A9B1-A77B6B7636EC}" presName="background2" presStyleLbl="node2" presStyleIdx="1" presStyleCnt="3"/>
      <dgm:spPr>
        <a:xfrm>
          <a:off x="2178241" y="1507475"/>
          <a:ext cx="1782197" cy="90620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6969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96969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96969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</dgm:pt>
    <dgm:pt modelId="{69BACB02-4647-43AD-8CA3-6024A9D51ABD}" type="pres">
      <dgm:prSet presAssocID="{533D19A6-BD2C-4E61-A9B1-A77B6B7636EC}" presName="text2" presStyleLbl="fgAcc2" presStyleIdx="1" presStyleCnt="3" custScaleY="80075">
        <dgm:presLayoutVars>
          <dgm:chPref val="3"/>
        </dgm:presLayoutVars>
      </dgm:prSet>
      <dgm:spPr/>
    </dgm:pt>
    <dgm:pt modelId="{3C29AF9E-DBFA-433D-8675-4A0491138E06}" type="pres">
      <dgm:prSet presAssocID="{533D19A6-BD2C-4E61-A9B1-A77B6B7636EC}" presName="hierChild3" presStyleCnt="0"/>
      <dgm:spPr/>
    </dgm:pt>
    <dgm:pt modelId="{26BCE059-7F15-4441-93E8-2CCD86DBB9B1}" type="pres">
      <dgm:prSet presAssocID="{9295842C-6D3F-4271-87D9-F1BA8C385B4A}" presName="Name10" presStyleLbl="parChTrans1D2" presStyleIdx="2" presStyleCnt="3"/>
      <dgm:spPr/>
    </dgm:pt>
    <dgm:pt modelId="{02176838-65BC-42D2-B382-67F3B2EA8AF6}" type="pres">
      <dgm:prSet presAssocID="{5023B091-19DB-460C-A226-EA630D5B10C7}" presName="hierRoot2" presStyleCnt="0"/>
      <dgm:spPr/>
    </dgm:pt>
    <dgm:pt modelId="{BE8659D0-9B0F-4B23-991B-DBE2ACC0A920}" type="pres">
      <dgm:prSet presAssocID="{5023B091-19DB-460C-A226-EA630D5B10C7}" presName="composite2" presStyleCnt="0"/>
      <dgm:spPr/>
    </dgm:pt>
    <dgm:pt modelId="{5FCD05DD-48B6-4293-BDFA-015630FFC87C}" type="pres">
      <dgm:prSet presAssocID="{5023B091-19DB-460C-A226-EA630D5B10C7}" presName="background2" presStyleLbl="node2" presStyleIdx="2" presStyleCnt="3"/>
      <dgm:spPr>
        <a:xfrm>
          <a:off x="4356483" y="1507475"/>
          <a:ext cx="1782197" cy="90620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6969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96969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96969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</dgm:pt>
    <dgm:pt modelId="{0076D23C-67D9-4D5E-8BED-222C15219514}" type="pres">
      <dgm:prSet presAssocID="{5023B091-19DB-460C-A226-EA630D5B10C7}" presName="text2" presStyleLbl="fgAcc2" presStyleIdx="2" presStyleCnt="3" custScaleY="80075">
        <dgm:presLayoutVars>
          <dgm:chPref val="3"/>
        </dgm:presLayoutVars>
      </dgm:prSet>
      <dgm:spPr/>
    </dgm:pt>
    <dgm:pt modelId="{DF944002-0C03-4DCB-8949-56177D178AA7}" type="pres">
      <dgm:prSet presAssocID="{5023B091-19DB-460C-A226-EA630D5B10C7}" presName="hierChild3" presStyleCnt="0"/>
      <dgm:spPr/>
    </dgm:pt>
  </dgm:ptLst>
  <dgm:cxnLst>
    <dgm:cxn modelId="{E6A61603-4900-4A03-8AA1-27D1A8B091F3}" type="presOf" srcId="{5023B091-19DB-460C-A226-EA630D5B10C7}" destId="{0076D23C-67D9-4D5E-8BED-222C15219514}" srcOrd="0" destOrd="0" presId="urn:microsoft.com/office/officeart/2005/8/layout/hierarchy1#1"/>
    <dgm:cxn modelId="{E6BF5F03-DD92-4BA7-8A30-BE289BF6D4B8}" type="presOf" srcId="{AA5DE059-8D71-40D0-B0DD-23DA271817A7}" destId="{685CA69F-E109-4966-BC73-7DB094B22C72}" srcOrd="0" destOrd="0" presId="urn:microsoft.com/office/officeart/2005/8/layout/hierarchy1#1"/>
    <dgm:cxn modelId="{CEF56B13-4F29-4CF6-8346-D802CE638FB4}" type="presOf" srcId="{687EEFAF-9553-4B7C-A9A2-D088F30D93D3}" destId="{508CFC28-D893-40A8-889B-F27D8DBFDF74}" srcOrd="0" destOrd="0" presId="urn:microsoft.com/office/officeart/2005/8/layout/hierarchy1#1"/>
    <dgm:cxn modelId="{C3D90E29-10E8-4B58-A03A-B3DEF158EDA0}" type="presOf" srcId="{533D19A6-BD2C-4E61-A9B1-A77B6B7636EC}" destId="{69BACB02-4647-43AD-8CA3-6024A9D51ABD}" srcOrd="0" destOrd="0" presId="urn:microsoft.com/office/officeart/2005/8/layout/hierarchy1#1"/>
    <dgm:cxn modelId="{9EDCB73C-A060-4910-A41C-581CE6F2E89A}" type="presOf" srcId="{9295842C-6D3F-4271-87D9-F1BA8C385B4A}" destId="{26BCE059-7F15-4441-93E8-2CCD86DBB9B1}" srcOrd="0" destOrd="0" presId="urn:microsoft.com/office/officeart/2005/8/layout/hierarchy1#1"/>
    <dgm:cxn modelId="{03B4D065-4AC0-4BCC-B9AC-FA6FF3A3E43C}" srcId="{3D1573CC-62B2-4D99-B072-585DC40DAEFE}" destId="{533D19A6-BD2C-4E61-A9B1-A77B6B7636EC}" srcOrd="1" destOrd="0" parTransId="{AA5DE059-8D71-40D0-B0DD-23DA271817A7}" sibTransId="{ACCBB5F7-C960-4113-9E53-67D58A6323AD}"/>
    <dgm:cxn modelId="{CEFF2BB7-83B7-44B0-A645-CD920C5F7995}" srcId="{CF081705-1F88-4037-8525-E04AE0BC7592}" destId="{3D1573CC-62B2-4D99-B072-585DC40DAEFE}" srcOrd="0" destOrd="0" parTransId="{B1D3E851-1F98-440E-B171-4EFB57EFC1D2}" sibTransId="{20297FDE-8C7A-4CBD-8356-4CA3FC2453CB}"/>
    <dgm:cxn modelId="{E39DF7C1-7785-4156-977D-8170566A4BFA}" srcId="{3D1573CC-62B2-4D99-B072-585DC40DAEFE}" destId="{5023B091-19DB-460C-A226-EA630D5B10C7}" srcOrd="2" destOrd="0" parTransId="{9295842C-6D3F-4271-87D9-F1BA8C385B4A}" sibTransId="{2D4A3D6A-FB62-4AEE-B5B4-627CA4863DB4}"/>
    <dgm:cxn modelId="{4C15FEDD-9789-4BA1-B074-342ACD07214B}" type="presOf" srcId="{3D1573CC-62B2-4D99-B072-585DC40DAEFE}" destId="{F7965F4D-E79F-4DDE-B129-9EF62444B12F}" srcOrd="0" destOrd="0" presId="urn:microsoft.com/office/officeart/2005/8/layout/hierarchy1#1"/>
    <dgm:cxn modelId="{64A03BEA-8023-4E76-A9FD-0C14E00A61AC}" type="presOf" srcId="{8876A79A-3938-45F5-BFA1-C99717BE7A3C}" destId="{77E3EAA8-372B-46E5-A523-03DF13085ED6}" srcOrd="0" destOrd="0" presId="urn:microsoft.com/office/officeart/2005/8/layout/hierarchy1#1"/>
    <dgm:cxn modelId="{89740CEC-461B-4268-875D-10CF39808F86}" srcId="{3D1573CC-62B2-4D99-B072-585DC40DAEFE}" destId="{8876A79A-3938-45F5-BFA1-C99717BE7A3C}" srcOrd="0" destOrd="0" parTransId="{687EEFAF-9553-4B7C-A9A2-D088F30D93D3}" sibTransId="{07DB1F39-3987-460F-BD77-CD2D18BECEA1}"/>
    <dgm:cxn modelId="{BEE076F9-D811-4BDC-A6A7-2F1DE452BE68}" type="presOf" srcId="{CF081705-1F88-4037-8525-E04AE0BC7592}" destId="{E8367B05-A2A0-4B93-B5F4-CAF47FFBBB7D}" srcOrd="0" destOrd="0" presId="urn:microsoft.com/office/officeart/2005/8/layout/hierarchy1#1"/>
    <dgm:cxn modelId="{051FC64A-2CC7-40EF-A433-EDD9C990F0AB}" type="presParOf" srcId="{E8367B05-A2A0-4B93-B5F4-CAF47FFBBB7D}" destId="{77269792-591F-4D04-8867-01E5553466E3}" srcOrd="0" destOrd="0" presId="urn:microsoft.com/office/officeart/2005/8/layout/hierarchy1#1"/>
    <dgm:cxn modelId="{F760A494-F91E-4C5C-8E62-186B187FC05F}" type="presParOf" srcId="{77269792-591F-4D04-8867-01E5553466E3}" destId="{6C6BE75F-838B-4E03-A966-B1847D74C1C5}" srcOrd="0" destOrd="0" presId="urn:microsoft.com/office/officeart/2005/8/layout/hierarchy1#1"/>
    <dgm:cxn modelId="{DD160415-4A9E-47FE-BE8A-4B7183CF392A}" type="presParOf" srcId="{6C6BE75F-838B-4E03-A966-B1847D74C1C5}" destId="{098AADE1-5404-4BEE-9671-7D62053B2FC2}" srcOrd="0" destOrd="0" presId="urn:microsoft.com/office/officeart/2005/8/layout/hierarchy1#1"/>
    <dgm:cxn modelId="{8B4272EF-7B2F-4429-B680-B3C192001534}" type="presParOf" srcId="{6C6BE75F-838B-4E03-A966-B1847D74C1C5}" destId="{F7965F4D-E79F-4DDE-B129-9EF62444B12F}" srcOrd="1" destOrd="0" presId="urn:microsoft.com/office/officeart/2005/8/layout/hierarchy1#1"/>
    <dgm:cxn modelId="{80CB4696-D86A-4F2E-9A72-89791B998382}" type="presParOf" srcId="{77269792-591F-4D04-8867-01E5553466E3}" destId="{4D27E566-39ED-4EDC-B8E8-1AFE7558E026}" srcOrd="1" destOrd="0" presId="urn:microsoft.com/office/officeart/2005/8/layout/hierarchy1#1"/>
    <dgm:cxn modelId="{FA544541-FB16-4D96-B1F2-0138692331B4}" type="presParOf" srcId="{4D27E566-39ED-4EDC-B8E8-1AFE7558E026}" destId="{508CFC28-D893-40A8-889B-F27D8DBFDF74}" srcOrd="0" destOrd="0" presId="urn:microsoft.com/office/officeart/2005/8/layout/hierarchy1#1"/>
    <dgm:cxn modelId="{899491F4-AA53-40CA-8E8F-9A1ADC567C48}" type="presParOf" srcId="{4D27E566-39ED-4EDC-B8E8-1AFE7558E026}" destId="{0F77AAB6-C695-422D-BF04-D64FDFDDDE80}" srcOrd="1" destOrd="0" presId="urn:microsoft.com/office/officeart/2005/8/layout/hierarchy1#1"/>
    <dgm:cxn modelId="{1E3E59AF-174E-4A9C-BB13-CEFB58BD8915}" type="presParOf" srcId="{0F77AAB6-C695-422D-BF04-D64FDFDDDE80}" destId="{A1138FEE-1DB2-4C4C-8F82-2F1D5FF2C82D}" srcOrd="0" destOrd="0" presId="urn:microsoft.com/office/officeart/2005/8/layout/hierarchy1#1"/>
    <dgm:cxn modelId="{9A260C78-7A0B-48D0-B7B9-D4D10B9EA225}" type="presParOf" srcId="{A1138FEE-1DB2-4C4C-8F82-2F1D5FF2C82D}" destId="{F6CC051F-1AEC-4D93-82A5-7A6001272A7C}" srcOrd="0" destOrd="0" presId="urn:microsoft.com/office/officeart/2005/8/layout/hierarchy1#1"/>
    <dgm:cxn modelId="{920CCF88-390E-4EAA-88D4-B9005DA8F84A}" type="presParOf" srcId="{A1138FEE-1DB2-4C4C-8F82-2F1D5FF2C82D}" destId="{77E3EAA8-372B-46E5-A523-03DF13085ED6}" srcOrd="1" destOrd="0" presId="urn:microsoft.com/office/officeart/2005/8/layout/hierarchy1#1"/>
    <dgm:cxn modelId="{C0C64D5A-C19A-438D-89EE-983AD50E57B2}" type="presParOf" srcId="{0F77AAB6-C695-422D-BF04-D64FDFDDDE80}" destId="{1790E4D3-999E-4414-8A18-3CE1FBAB450D}" srcOrd="1" destOrd="0" presId="urn:microsoft.com/office/officeart/2005/8/layout/hierarchy1#1"/>
    <dgm:cxn modelId="{0342997D-7537-4FD5-9EFB-E74A3063FD77}" type="presParOf" srcId="{4D27E566-39ED-4EDC-B8E8-1AFE7558E026}" destId="{685CA69F-E109-4966-BC73-7DB094B22C72}" srcOrd="2" destOrd="0" presId="urn:microsoft.com/office/officeart/2005/8/layout/hierarchy1#1"/>
    <dgm:cxn modelId="{0C3181DA-F6BF-4EA6-8840-E82A3487134A}" type="presParOf" srcId="{4D27E566-39ED-4EDC-B8E8-1AFE7558E026}" destId="{505AB5B9-F4B8-400F-B4BC-48EA0FD5FF9A}" srcOrd="3" destOrd="0" presId="urn:microsoft.com/office/officeart/2005/8/layout/hierarchy1#1"/>
    <dgm:cxn modelId="{9609B71D-3757-4B1A-BCDA-AD507152A54D}" type="presParOf" srcId="{505AB5B9-F4B8-400F-B4BC-48EA0FD5FF9A}" destId="{A366C5DA-D395-499E-97F6-A16F55F08DF6}" srcOrd="0" destOrd="0" presId="urn:microsoft.com/office/officeart/2005/8/layout/hierarchy1#1"/>
    <dgm:cxn modelId="{002F3F7B-6C56-4783-915A-C57DBF050258}" type="presParOf" srcId="{A366C5DA-D395-499E-97F6-A16F55F08DF6}" destId="{120FD1F4-4D38-4FD6-A3A1-1962C2B06B3A}" srcOrd="0" destOrd="0" presId="urn:microsoft.com/office/officeart/2005/8/layout/hierarchy1#1"/>
    <dgm:cxn modelId="{CA5DA371-A9C0-402E-B227-DDA6E0C8A668}" type="presParOf" srcId="{A366C5DA-D395-499E-97F6-A16F55F08DF6}" destId="{69BACB02-4647-43AD-8CA3-6024A9D51ABD}" srcOrd="1" destOrd="0" presId="urn:microsoft.com/office/officeart/2005/8/layout/hierarchy1#1"/>
    <dgm:cxn modelId="{64658CC4-AE31-4417-A1BF-520A559A50D9}" type="presParOf" srcId="{505AB5B9-F4B8-400F-B4BC-48EA0FD5FF9A}" destId="{3C29AF9E-DBFA-433D-8675-4A0491138E06}" srcOrd="1" destOrd="0" presId="urn:microsoft.com/office/officeart/2005/8/layout/hierarchy1#1"/>
    <dgm:cxn modelId="{7A093A27-CEF3-46D9-8186-E1653BF8ECB8}" type="presParOf" srcId="{4D27E566-39ED-4EDC-B8E8-1AFE7558E026}" destId="{26BCE059-7F15-4441-93E8-2CCD86DBB9B1}" srcOrd="4" destOrd="0" presId="urn:microsoft.com/office/officeart/2005/8/layout/hierarchy1#1"/>
    <dgm:cxn modelId="{E7092DB7-5BF1-4716-BA8E-C1693349A7AE}" type="presParOf" srcId="{4D27E566-39ED-4EDC-B8E8-1AFE7558E026}" destId="{02176838-65BC-42D2-B382-67F3B2EA8AF6}" srcOrd="5" destOrd="0" presId="urn:microsoft.com/office/officeart/2005/8/layout/hierarchy1#1"/>
    <dgm:cxn modelId="{9DAD54F5-007F-4B1E-9069-281E8363D3A3}" type="presParOf" srcId="{02176838-65BC-42D2-B382-67F3B2EA8AF6}" destId="{BE8659D0-9B0F-4B23-991B-DBE2ACC0A920}" srcOrd="0" destOrd="0" presId="urn:microsoft.com/office/officeart/2005/8/layout/hierarchy1#1"/>
    <dgm:cxn modelId="{344FED12-2E2C-4385-B7B2-3EA6B1C85C8C}" type="presParOf" srcId="{BE8659D0-9B0F-4B23-991B-DBE2ACC0A920}" destId="{5FCD05DD-48B6-4293-BDFA-015630FFC87C}" srcOrd="0" destOrd="0" presId="urn:microsoft.com/office/officeart/2005/8/layout/hierarchy1#1"/>
    <dgm:cxn modelId="{A8010BD3-18C7-4AAC-BFA3-28D31B984D66}" type="presParOf" srcId="{BE8659D0-9B0F-4B23-991B-DBE2ACC0A920}" destId="{0076D23C-67D9-4D5E-8BED-222C15219514}" srcOrd="1" destOrd="0" presId="urn:microsoft.com/office/officeart/2005/8/layout/hierarchy1#1"/>
    <dgm:cxn modelId="{5F31FE5D-4A42-43F4-B6EC-296BE6DCC3F5}" type="presParOf" srcId="{02176838-65BC-42D2-B382-67F3B2EA8AF6}" destId="{DF944002-0C03-4DCB-8949-56177D178AA7}" srcOrd="1" destOrd="0" presId="urn:microsoft.com/office/officeart/2005/8/layout/hierarchy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133C2E0-578D-42CA-A122-E9209A7A61EE}" type="doc">
      <dgm:prSet loTypeId="urn:microsoft.com/office/officeart/2005/8/layout/hierarchy4" loCatId="hierarchy" qsTypeId="urn:microsoft.com/office/officeart/2005/8/quickstyle/simple1#5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C5AF138A-8475-4EE4-AEDD-6DA8ECAC96CE}">
      <dgm:prSet/>
      <dgm:spPr>
        <a:xfrm>
          <a:off x="1509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混凝土结构工程</a:t>
          </a:r>
        </a:p>
      </dgm:t>
    </dgm:pt>
    <dgm:pt modelId="{0BACB4C2-046B-4AB5-8ADE-F39E38C13BDF}" type="parTrans" cxnId="{EF1671AC-FD98-4CE3-87DA-369079BCD006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C276FD9-A3C6-4CF2-8E7F-1C3B0BB0700A}" type="sibTrans" cxnId="{EF1671AC-FD98-4CE3-87DA-369079BCD006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38806AC-5C04-4700-B1A8-6C6712443B9A}">
      <dgm:prSet/>
      <dgm:spPr>
        <a:xfrm>
          <a:off x="892288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砌筑工程</a:t>
          </a:r>
        </a:p>
      </dgm:t>
    </dgm:pt>
    <dgm:pt modelId="{BABCA682-A730-4A2E-B8B2-6DEF29F2E3E4}" type="parTrans" cxnId="{56D88B52-D096-4D35-83A8-23AFF03850C3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6FFB672-A154-40EB-9104-F5F9C1CA2D61}" type="sibTrans" cxnId="{56D88B52-D096-4D35-83A8-23AFF03850C3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4A4A6DAF-AF17-4E69-9145-1D99B34FED6F}">
      <dgm:prSet/>
      <dgm:spPr>
        <a:xfrm>
          <a:off x="1783066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抹灰工程</a:t>
          </a:r>
        </a:p>
      </dgm:t>
    </dgm:pt>
    <dgm:pt modelId="{D9F767D5-9A9C-4E3D-8A45-237EEA7EBDDD}" type="parTrans" cxnId="{FFBF5D06-C169-41F2-875A-3687AE24F01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C99D36D-3E80-471F-9F76-E0100E6DAABA}" type="sibTrans" cxnId="{FFBF5D06-C169-41F2-875A-3687AE24F01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D666685-0E15-4EB7-9207-89A6E2B95B79}">
      <dgm:prSet/>
      <dgm:spPr>
        <a:xfrm>
          <a:off x="2218385" y="652787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涂饰工程</a:t>
          </a:r>
        </a:p>
      </dgm:t>
    </dgm:pt>
    <dgm:pt modelId="{8BF1F612-6A2C-4D5E-A986-AA77D97B14B4}" type="parTrans" cxnId="{B4D97B00-7ACC-41AE-8415-3DC0B62887C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A36C247-907B-4418-A7D9-A9167B11EEF4}" type="sibTrans" cxnId="{B4D97B00-7ACC-41AE-8415-3DC0B62887C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5FCBD2F-B972-4C24-811C-7515684EA277}">
      <dgm:prSet/>
      <dgm:spPr>
        <a:xfrm>
          <a:off x="2673845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户内墙面饰面砖</a:t>
          </a:r>
        </a:p>
      </dgm:t>
    </dgm:pt>
    <dgm:pt modelId="{246ECAAE-B5FB-4A52-8260-C9B9FB9C2E71}" type="parTrans" cxnId="{45BA661D-55A9-426D-BAE8-18DE1CDB9F2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B8492CF-9F25-4D82-AABB-CA91D8CFDD1E}" type="sibTrans" cxnId="{45BA661D-55A9-426D-BAE8-18DE1CDB9F2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C6BB1C4-A9DD-49A6-92D8-6163BEB0D3CD}">
      <dgm:prSet/>
      <dgm:spPr>
        <a:xfrm>
          <a:off x="3119234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户内地面饰面砖</a:t>
          </a:r>
        </a:p>
      </dgm:t>
    </dgm:pt>
    <dgm:pt modelId="{0EAD5FF0-0537-450E-9856-8285D1D04A58}" type="parTrans" cxnId="{19E8FDAC-F021-4709-8DE0-B3896A632BD7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EBC58E8-531E-4ACE-8C07-D7B11B984E3B}" type="sibTrans" cxnId="{19E8FDAC-F021-4709-8DE0-B3896A632BD7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979D8F5C-DCD6-403F-A1F7-D9859074DEFC}">
      <dgm:prSet/>
      <dgm:spPr>
        <a:xfrm>
          <a:off x="3564623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公区墙面饰面砖</a:t>
          </a:r>
        </a:p>
      </dgm:t>
    </dgm:pt>
    <dgm:pt modelId="{DFD50BE6-BDA5-4CFB-B63F-D7E06D589F8D}" type="parTrans" cxnId="{5879368E-51D5-457E-A843-1F87AC7F761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DEA5EB0-3CB5-493C-AF9D-A301EAF274DA}" type="sibTrans" cxnId="{5879368E-51D5-457E-A843-1F87AC7F761F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8111141-018C-4493-B976-AEB55744945C}">
      <dgm:prSet/>
      <dgm:spPr>
        <a:xfrm>
          <a:off x="4010012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公区地面饰面砖</a:t>
          </a:r>
        </a:p>
      </dgm:t>
    </dgm:pt>
    <dgm:pt modelId="{B2C01CB9-D854-45A9-9ABB-46399C7E76D1}" type="parTrans" cxnId="{88A23BD6-C263-4E7C-ABD9-BD14EC9FE5E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9A1A737-CB34-4AE1-BCE1-15D9DA63F67D}" type="sibTrans" cxnId="{88A23BD6-C263-4E7C-ABD9-BD14EC9FE5EB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FFE6625-9919-4AFC-A487-E3C523CCE84B}">
      <dgm:prSet phldrT="[文本]"/>
      <dgm:spPr>
        <a:xfrm>
          <a:off x="0" y="671"/>
          <a:ext cx="7982492" cy="375946"/>
        </a:xfrm>
        <a:prstGeom prst="roundRect">
          <a:avLst>
            <a:gd name="adj" fmla="val 10000"/>
          </a:avLst>
        </a:prstGeom>
        <a:solidFill>
          <a:srgbClr val="B90612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实测实量架构（</a:t>
          </a:r>
          <a:r>
            <a:rPr lang="en-US" altLang="zh-CN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20%</a:t>
          </a: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  <a:endParaRPr lang="zh-CN" altLang="en-US" dirty="0">
            <a:solidFill>
              <a:sysClr val="windowText" lastClr="000000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9F30CCCF-7FA0-44B9-ADEF-D79CD8A4E2EC}" type="sibTrans" cxnId="{2C51E44C-C227-4373-9F96-5C0DEB32CE8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54B9760-E18B-46D0-85CE-C75BB2CDC07F}" type="parTrans" cxnId="{2C51E44C-C227-4373-9F96-5C0DEB32CE8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2A4B274-F65C-4639-B345-CD07B41073E9}">
      <dgm:prSet/>
      <dgm:spPr>
        <a:xfrm>
          <a:off x="446899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zh-CN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钢结构工程</a:t>
          </a:r>
          <a:endParaRPr lang="zh-CN" altLang="en-US" dirty="0">
            <a:solidFill>
              <a:sysClr val="window" lastClr="FFFFFF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5EF29C96-0DCB-4E63-A6E3-2E318AF65E7A}" type="parTrans" cxnId="{58F69364-55CC-4733-B9D4-BDDC1D93022C}">
      <dgm:prSet/>
      <dgm:spPr/>
      <dgm:t>
        <a:bodyPr/>
        <a:lstStyle/>
        <a:p>
          <a:endParaRPr lang="zh-CN" altLang="en-US"/>
        </a:p>
      </dgm:t>
    </dgm:pt>
    <dgm:pt modelId="{C00DADBB-27AC-4812-8B2E-5833C1618FE4}" type="sibTrans" cxnId="{58F69364-55CC-4733-B9D4-BDDC1D93022C}">
      <dgm:prSet/>
      <dgm:spPr/>
      <dgm:t>
        <a:bodyPr/>
        <a:lstStyle/>
        <a:p>
          <a:endParaRPr lang="zh-CN" altLang="en-US"/>
        </a:p>
      </dgm:t>
    </dgm:pt>
    <dgm:pt modelId="{6DF030A9-7964-421E-A6B5-AAFE740E5241}">
      <dgm:prSet/>
      <dgm:spPr>
        <a:xfrm>
          <a:off x="4900791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防水工程</a:t>
          </a:r>
        </a:p>
      </dgm:t>
    </dgm:pt>
    <dgm:pt modelId="{9DEFAEF3-3CE0-4E93-A3B7-77E7A3A25A07}" type="parTrans" cxnId="{F35CCC8B-FED3-48E3-8BD1-364B3B01E3A7}">
      <dgm:prSet/>
      <dgm:spPr/>
      <dgm:t>
        <a:bodyPr/>
        <a:lstStyle/>
        <a:p>
          <a:endParaRPr lang="zh-CN" altLang="en-US"/>
        </a:p>
      </dgm:t>
    </dgm:pt>
    <dgm:pt modelId="{61CC217D-37B2-43B0-B1F3-AE60BEF8F7BD}" type="sibTrans" cxnId="{F35CCC8B-FED3-48E3-8BD1-364B3B01E3A7}">
      <dgm:prSet/>
      <dgm:spPr/>
      <dgm:t>
        <a:bodyPr/>
        <a:lstStyle/>
        <a:p>
          <a:endParaRPr lang="zh-CN" altLang="en-US"/>
        </a:p>
      </dgm:t>
    </dgm:pt>
    <dgm:pt modelId="{9D46349D-B71F-40AD-A6D1-4830CE5E0E22}">
      <dgm:prSet/>
      <dgm:spPr>
        <a:xfrm>
          <a:off x="4455401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门窗工程</a:t>
          </a:r>
        </a:p>
      </dgm:t>
    </dgm:pt>
    <dgm:pt modelId="{2FC719B6-D23A-4EDB-8A20-6B85CF75C43F}" type="parTrans" cxnId="{48BE2CB0-1F3F-469D-8EA1-60E715242F00}">
      <dgm:prSet/>
      <dgm:spPr/>
      <dgm:t>
        <a:bodyPr/>
        <a:lstStyle/>
        <a:p>
          <a:endParaRPr lang="zh-CN" altLang="en-US"/>
        </a:p>
      </dgm:t>
    </dgm:pt>
    <dgm:pt modelId="{519FD8B7-4603-4A0F-99D6-CA571D67AEBB}" type="sibTrans" cxnId="{48BE2CB0-1F3F-469D-8EA1-60E715242F00}">
      <dgm:prSet/>
      <dgm:spPr/>
      <dgm:t>
        <a:bodyPr/>
        <a:lstStyle/>
        <a:p>
          <a:endParaRPr lang="zh-CN" altLang="en-US"/>
        </a:p>
      </dgm:t>
    </dgm:pt>
    <dgm:pt modelId="{705F7888-2A52-495A-BC70-5B8118F6152C}">
      <dgm:prSet/>
      <dgm:spPr>
        <a:xfrm>
          <a:off x="5346180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给排水工程</a:t>
          </a:r>
        </a:p>
      </dgm:t>
    </dgm:pt>
    <dgm:pt modelId="{F3C255FB-80B9-4B23-92BD-C89E8459E75E}" type="parTrans" cxnId="{9039F157-796D-46E1-96C3-6A5877E3CB48}">
      <dgm:prSet/>
      <dgm:spPr/>
      <dgm:t>
        <a:bodyPr/>
        <a:lstStyle/>
        <a:p>
          <a:endParaRPr lang="zh-CN" altLang="en-US"/>
        </a:p>
      </dgm:t>
    </dgm:pt>
    <dgm:pt modelId="{65256B35-93E7-41E7-82B1-210E10B3D85A}" type="sibTrans" cxnId="{9039F157-796D-46E1-96C3-6A5877E3CB48}">
      <dgm:prSet/>
      <dgm:spPr/>
      <dgm:t>
        <a:bodyPr/>
        <a:lstStyle/>
        <a:p>
          <a:endParaRPr lang="zh-CN" altLang="en-US"/>
        </a:p>
      </dgm:t>
    </dgm:pt>
    <dgm:pt modelId="{C452682A-B323-417F-9822-D78B70D55182}">
      <dgm:prSet custT="1"/>
      <dgm:spPr>
        <a:xfrm>
          <a:off x="1337677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9530" tIns="49530" rIns="49530" bIns="49530" numCol="1" spcCol="1270" anchor="ctr" anchorCtr="0"/>
        <a:lstStyle/>
        <a:p>
          <a:pPr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轻质隔墙</a:t>
          </a:r>
          <a:r>
            <a:rPr lang="zh-CN" altLang="en-US" sz="13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工程</a:t>
          </a:r>
        </a:p>
      </dgm:t>
    </dgm:pt>
    <dgm:pt modelId="{6ABF37C4-435C-470C-BD30-E91024080C06}" type="parTrans" cxnId="{F67A4C01-5F6D-4FD7-9A84-D39FD3A33C8B}">
      <dgm:prSet/>
      <dgm:spPr/>
      <dgm:t>
        <a:bodyPr/>
        <a:lstStyle/>
        <a:p>
          <a:endParaRPr lang="zh-CN" altLang="en-US"/>
        </a:p>
      </dgm:t>
    </dgm:pt>
    <dgm:pt modelId="{92926F07-6072-4F17-B153-E3DCA0DEB7C0}" type="sibTrans" cxnId="{F67A4C01-5F6D-4FD7-9A84-D39FD3A33C8B}">
      <dgm:prSet/>
      <dgm:spPr/>
      <dgm:t>
        <a:bodyPr/>
        <a:lstStyle/>
        <a:p>
          <a:endParaRPr lang="zh-CN" altLang="en-US"/>
        </a:p>
      </dgm:t>
    </dgm:pt>
    <dgm:pt modelId="{D405427E-5C5A-4303-B5F4-533C0E4088DF}">
      <dgm:prSet custT="1"/>
      <dgm:spPr>
        <a:xfrm>
          <a:off x="5791569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暖通工程</a:t>
          </a:r>
        </a:p>
      </dgm:t>
    </dgm:pt>
    <dgm:pt modelId="{49E7D485-C015-4B9A-A461-270E81242BF6}" type="parTrans" cxnId="{AF30CC8C-A018-4D0B-B743-5C58CE73711E}">
      <dgm:prSet/>
      <dgm:spPr/>
      <dgm:t>
        <a:bodyPr/>
        <a:lstStyle/>
        <a:p>
          <a:endParaRPr lang="zh-CN" altLang="en-US"/>
        </a:p>
      </dgm:t>
    </dgm:pt>
    <dgm:pt modelId="{996A9363-C24D-4425-90F5-B3A4B437ADD1}" type="sibTrans" cxnId="{AF30CC8C-A018-4D0B-B743-5C58CE73711E}">
      <dgm:prSet/>
      <dgm:spPr/>
      <dgm:t>
        <a:bodyPr/>
        <a:lstStyle/>
        <a:p>
          <a:endParaRPr lang="zh-CN" altLang="en-US"/>
        </a:p>
      </dgm:t>
    </dgm:pt>
    <dgm:pt modelId="{6B4AD5CB-62FE-46B8-9054-50AE0E1DF80A}">
      <dgm:prSet custT="1"/>
      <dgm:spPr>
        <a:xfrm>
          <a:off x="6236958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强、弱电工程</a:t>
          </a:r>
        </a:p>
      </dgm:t>
    </dgm:pt>
    <dgm:pt modelId="{EF8F124D-FBCF-4CBF-A509-A05EC8D1B460}" type="parTrans" cxnId="{FC2B6485-1116-45FA-B841-4FA0D807F52A}">
      <dgm:prSet/>
      <dgm:spPr/>
      <dgm:t>
        <a:bodyPr/>
        <a:lstStyle/>
        <a:p>
          <a:endParaRPr lang="zh-CN" altLang="en-US"/>
        </a:p>
      </dgm:t>
    </dgm:pt>
    <dgm:pt modelId="{5CA374DC-E453-4566-B8A3-D0BDD9965066}" type="sibTrans" cxnId="{FC2B6485-1116-45FA-B841-4FA0D807F52A}">
      <dgm:prSet/>
      <dgm:spPr/>
      <dgm:t>
        <a:bodyPr/>
        <a:lstStyle/>
        <a:p>
          <a:endParaRPr lang="zh-CN" altLang="en-US"/>
        </a:p>
      </dgm:t>
    </dgm:pt>
    <dgm:pt modelId="{62DAF64F-4D44-48D1-B2F6-A9B9157A1D31}">
      <dgm:prSet custT="1"/>
      <dgm:spPr>
        <a:xfrm>
          <a:off x="6682347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消防工程</a:t>
          </a:r>
        </a:p>
      </dgm:t>
    </dgm:pt>
    <dgm:pt modelId="{0CA9E82C-1C45-4204-8178-36D02760EC4C}" type="parTrans" cxnId="{5FF50496-7FA6-41DA-A3E8-CFC33D896DD0}">
      <dgm:prSet/>
      <dgm:spPr/>
      <dgm:t>
        <a:bodyPr/>
        <a:lstStyle/>
        <a:p>
          <a:endParaRPr lang="zh-CN" altLang="en-US"/>
        </a:p>
      </dgm:t>
    </dgm:pt>
    <dgm:pt modelId="{FD9872FC-7211-4BC4-A4E4-8A438436F61C}" type="sibTrans" cxnId="{5FF50496-7FA6-41DA-A3E8-CFC33D896DD0}">
      <dgm:prSet/>
      <dgm:spPr/>
      <dgm:t>
        <a:bodyPr/>
        <a:lstStyle/>
        <a:p>
          <a:endParaRPr lang="zh-CN" altLang="en-US"/>
        </a:p>
      </dgm:t>
    </dgm:pt>
    <dgm:pt modelId="{81031829-00AB-409B-B6EC-BEBE7D980BBF}">
      <dgm:prSet custT="1"/>
      <dgm:spPr>
        <a:xfrm>
          <a:off x="7127737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幕墙工程</a:t>
          </a:r>
        </a:p>
      </dgm:t>
    </dgm:pt>
    <dgm:pt modelId="{E67AFEF0-6835-478E-BD50-B073F28EEBFE}" type="parTrans" cxnId="{24DF1822-F7BC-4FEC-8FF6-32F34B2E0740}">
      <dgm:prSet/>
      <dgm:spPr/>
      <dgm:t>
        <a:bodyPr/>
        <a:lstStyle/>
        <a:p>
          <a:endParaRPr lang="zh-CN" altLang="en-US"/>
        </a:p>
      </dgm:t>
    </dgm:pt>
    <dgm:pt modelId="{05E4768A-7B9C-409E-9D9B-75E284EA35BD}" type="sibTrans" cxnId="{24DF1822-F7BC-4FEC-8FF6-32F34B2E0740}">
      <dgm:prSet/>
      <dgm:spPr/>
      <dgm:t>
        <a:bodyPr/>
        <a:lstStyle/>
        <a:p>
          <a:endParaRPr lang="zh-CN" altLang="en-US"/>
        </a:p>
      </dgm:t>
    </dgm:pt>
    <dgm:pt modelId="{9768A54A-9FED-4009-893A-18881EBE0A33}">
      <dgm:prSet/>
      <dgm:spPr>
        <a:xfrm>
          <a:off x="7573126" y="664842"/>
          <a:ext cx="410875" cy="1206696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>
            <a:buNone/>
          </a:pPr>
          <a:r>
            <a: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渗漏试验</a:t>
          </a:r>
        </a:p>
      </dgm:t>
    </dgm:pt>
    <dgm:pt modelId="{E748E86A-D2D7-4AAB-9282-CC4FAFB2C253}" type="parTrans" cxnId="{FE0EC0AC-0F71-4CC6-A4B9-BA6F0ADD571D}">
      <dgm:prSet/>
      <dgm:spPr/>
      <dgm:t>
        <a:bodyPr/>
        <a:lstStyle/>
        <a:p>
          <a:endParaRPr lang="zh-CN" altLang="en-US"/>
        </a:p>
      </dgm:t>
    </dgm:pt>
    <dgm:pt modelId="{706B2C31-BC5D-4F84-B0EB-FA898E47EA58}" type="sibTrans" cxnId="{FE0EC0AC-0F71-4CC6-A4B9-BA6F0ADD571D}">
      <dgm:prSet/>
      <dgm:spPr/>
      <dgm:t>
        <a:bodyPr/>
        <a:lstStyle/>
        <a:p>
          <a:endParaRPr lang="zh-CN" altLang="en-US"/>
        </a:p>
      </dgm:t>
    </dgm:pt>
    <dgm:pt modelId="{B9CED739-3D10-49BB-BE80-9C4A304B1A40}" type="pres">
      <dgm:prSet presAssocID="{E133C2E0-578D-42CA-A122-E9209A7A61E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2F7C635-087E-4102-B250-41CD59020D10}" type="pres">
      <dgm:prSet presAssocID="{DFFE6625-9919-4AFC-A487-E3C523CCE84B}" presName="vertOne" presStyleCnt="0"/>
      <dgm:spPr/>
    </dgm:pt>
    <dgm:pt modelId="{0D575FAC-266D-451F-A181-16662CF46F23}" type="pres">
      <dgm:prSet presAssocID="{DFFE6625-9919-4AFC-A487-E3C523CCE84B}" presName="txOne" presStyleLbl="node0" presStyleIdx="0" presStyleCnt="1" custScaleY="31155" custLinFactNeighborX="-1989" custLinFactNeighborY="1">
        <dgm:presLayoutVars>
          <dgm:chPref val="3"/>
        </dgm:presLayoutVars>
      </dgm:prSet>
      <dgm:spPr/>
    </dgm:pt>
    <dgm:pt modelId="{28382313-C321-42A0-9FD8-3E5ABC4D9772}" type="pres">
      <dgm:prSet presAssocID="{DFFE6625-9919-4AFC-A487-E3C523CCE84B}" presName="parTransOne" presStyleCnt="0"/>
      <dgm:spPr/>
    </dgm:pt>
    <dgm:pt modelId="{368B9777-898F-444D-AD27-729D0723FA97}" type="pres">
      <dgm:prSet presAssocID="{DFFE6625-9919-4AFC-A487-E3C523CCE84B}" presName="horzOne" presStyleCnt="0"/>
      <dgm:spPr/>
    </dgm:pt>
    <dgm:pt modelId="{38EAE2B0-DFD3-4406-8801-2AC616F50919}" type="pres">
      <dgm:prSet presAssocID="{C5AF138A-8475-4EE4-AEDD-6DA8ECAC96CE}" presName="vertTwo" presStyleCnt="0"/>
      <dgm:spPr/>
    </dgm:pt>
    <dgm:pt modelId="{BEC848F8-4DB5-4946-9FBC-1D976AD61873}" type="pres">
      <dgm:prSet presAssocID="{C5AF138A-8475-4EE4-AEDD-6DA8ECAC96CE}" presName="txTwo" presStyleLbl="node2" presStyleIdx="0" presStyleCnt="18">
        <dgm:presLayoutVars>
          <dgm:chPref val="3"/>
        </dgm:presLayoutVars>
      </dgm:prSet>
      <dgm:spPr/>
    </dgm:pt>
    <dgm:pt modelId="{C86CBFA2-04C9-4D24-96DA-EB2226568192}" type="pres">
      <dgm:prSet presAssocID="{C5AF138A-8475-4EE4-AEDD-6DA8ECAC96CE}" presName="horzTwo" presStyleCnt="0"/>
      <dgm:spPr/>
    </dgm:pt>
    <dgm:pt modelId="{EBB96705-09B7-41B2-AD03-9C3721B0AE1B}" type="pres">
      <dgm:prSet presAssocID="{AC276FD9-A3C6-4CF2-8E7F-1C3B0BB0700A}" presName="sibSpaceTwo" presStyleCnt="0"/>
      <dgm:spPr/>
    </dgm:pt>
    <dgm:pt modelId="{612D0D8A-A959-4767-B166-EDCA0424BB67}" type="pres">
      <dgm:prSet presAssocID="{72A4B274-F65C-4639-B345-CD07B41073E9}" presName="vertTwo" presStyleCnt="0"/>
      <dgm:spPr/>
    </dgm:pt>
    <dgm:pt modelId="{90A24072-5383-49CF-AA16-8821B1A74608}" type="pres">
      <dgm:prSet presAssocID="{72A4B274-F65C-4639-B345-CD07B41073E9}" presName="txTwo" presStyleLbl="node2" presStyleIdx="1" presStyleCnt="18">
        <dgm:presLayoutVars>
          <dgm:chPref val="3"/>
        </dgm:presLayoutVars>
      </dgm:prSet>
      <dgm:spPr/>
    </dgm:pt>
    <dgm:pt modelId="{F5426FC4-19CE-4F6B-85DB-2CB42618751C}" type="pres">
      <dgm:prSet presAssocID="{72A4B274-F65C-4639-B345-CD07B41073E9}" presName="horzTwo" presStyleCnt="0"/>
      <dgm:spPr/>
    </dgm:pt>
    <dgm:pt modelId="{14811763-D660-40BB-95B6-BC10038693FC}" type="pres">
      <dgm:prSet presAssocID="{C00DADBB-27AC-4812-8B2E-5833C1618FE4}" presName="sibSpaceTwo" presStyleCnt="0"/>
      <dgm:spPr/>
    </dgm:pt>
    <dgm:pt modelId="{158248AA-0A63-4D4E-81C7-55AAA12E41ED}" type="pres">
      <dgm:prSet presAssocID="{038806AC-5C04-4700-B1A8-6C6712443B9A}" presName="vertTwo" presStyleCnt="0"/>
      <dgm:spPr/>
    </dgm:pt>
    <dgm:pt modelId="{FACAEFEF-0F1F-498C-A0EC-F3A3A0441F6A}" type="pres">
      <dgm:prSet presAssocID="{038806AC-5C04-4700-B1A8-6C6712443B9A}" presName="txTwo" presStyleLbl="node2" presStyleIdx="2" presStyleCnt="18">
        <dgm:presLayoutVars>
          <dgm:chPref val="3"/>
        </dgm:presLayoutVars>
      </dgm:prSet>
      <dgm:spPr/>
    </dgm:pt>
    <dgm:pt modelId="{0347EDA7-1A06-4C2A-B6CE-181377C54278}" type="pres">
      <dgm:prSet presAssocID="{038806AC-5C04-4700-B1A8-6C6712443B9A}" presName="horzTwo" presStyleCnt="0"/>
      <dgm:spPr/>
    </dgm:pt>
    <dgm:pt modelId="{F751109C-5996-42C2-99AE-04E66F12647A}" type="pres">
      <dgm:prSet presAssocID="{26FFB672-A154-40EB-9104-F5F9C1CA2D61}" presName="sibSpaceTwo" presStyleCnt="0"/>
      <dgm:spPr/>
    </dgm:pt>
    <dgm:pt modelId="{C090E0ED-19B4-4243-A98D-102465AC41A4}" type="pres">
      <dgm:prSet presAssocID="{C452682A-B323-417F-9822-D78B70D55182}" presName="vertTwo" presStyleCnt="0"/>
      <dgm:spPr/>
    </dgm:pt>
    <dgm:pt modelId="{9FF1AED8-B9BC-4B06-8208-CE4A8CC1F31E}" type="pres">
      <dgm:prSet presAssocID="{C452682A-B323-417F-9822-D78B70D55182}" presName="txTwo" presStyleLbl="node2" presStyleIdx="3" presStyleCnt="18">
        <dgm:presLayoutVars>
          <dgm:chPref val="3"/>
        </dgm:presLayoutVars>
      </dgm:prSet>
      <dgm:spPr>
        <a:xfrm>
          <a:off x="1711939" y="719607"/>
          <a:ext cx="524620" cy="1374035"/>
        </a:xfrm>
        <a:prstGeom prst="roundRect">
          <a:avLst>
            <a:gd name="adj" fmla="val 10000"/>
          </a:avLst>
        </a:prstGeom>
      </dgm:spPr>
    </dgm:pt>
    <dgm:pt modelId="{C0985F11-378B-452B-B26C-F59A98D1F6E8}" type="pres">
      <dgm:prSet presAssocID="{C452682A-B323-417F-9822-D78B70D55182}" presName="horzTwo" presStyleCnt="0"/>
      <dgm:spPr/>
    </dgm:pt>
    <dgm:pt modelId="{2F03048C-D1D8-44FA-8896-E5FA027C08A8}" type="pres">
      <dgm:prSet presAssocID="{92926F07-6072-4F17-B153-E3DCA0DEB7C0}" presName="sibSpaceTwo" presStyleCnt="0"/>
      <dgm:spPr/>
    </dgm:pt>
    <dgm:pt modelId="{D5FFF947-A9C1-42B3-A9EB-499EE362E686}" type="pres">
      <dgm:prSet presAssocID="{4A4A6DAF-AF17-4E69-9145-1D99B34FED6F}" presName="vertTwo" presStyleCnt="0"/>
      <dgm:spPr/>
    </dgm:pt>
    <dgm:pt modelId="{50B986C9-62E2-4D91-B07B-003FBE63B660}" type="pres">
      <dgm:prSet presAssocID="{4A4A6DAF-AF17-4E69-9145-1D99B34FED6F}" presName="txTwo" presStyleLbl="node2" presStyleIdx="4" presStyleCnt="18">
        <dgm:presLayoutVars>
          <dgm:chPref val="3"/>
        </dgm:presLayoutVars>
      </dgm:prSet>
      <dgm:spPr/>
    </dgm:pt>
    <dgm:pt modelId="{03BECE38-2197-4305-B5F1-02C550858ABD}" type="pres">
      <dgm:prSet presAssocID="{4A4A6DAF-AF17-4E69-9145-1D99B34FED6F}" presName="horzTwo" presStyleCnt="0"/>
      <dgm:spPr/>
    </dgm:pt>
    <dgm:pt modelId="{A1F8F89D-86A4-4AC9-9E27-EDB0804FB318}" type="pres">
      <dgm:prSet presAssocID="{8C99D36D-3E80-471F-9F76-E0100E6DAABA}" presName="sibSpaceTwo" presStyleCnt="0"/>
      <dgm:spPr/>
    </dgm:pt>
    <dgm:pt modelId="{8455E9EE-28E2-4A1F-8776-BC345EDD8018}" type="pres">
      <dgm:prSet presAssocID="{CD666685-0E15-4EB7-9207-89A6E2B95B79}" presName="vertTwo" presStyleCnt="0"/>
      <dgm:spPr/>
    </dgm:pt>
    <dgm:pt modelId="{234FBB8B-6712-4109-AE6D-2529748DCED1}" type="pres">
      <dgm:prSet presAssocID="{CD666685-0E15-4EB7-9207-89A6E2B95B79}" presName="txTwo" presStyleLbl="node2" presStyleIdx="5" presStyleCnt="18" custLinFactNeighborX="-2451" custLinFactNeighborY="-999">
        <dgm:presLayoutVars>
          <dgm:chPref val="3"/>
        </dgm:presLayoutVars>
      </dgm:prSet>
      <dgm:spPr/>
    </dgm:pt>
    <dgm:pt modelId="{F169FC45-62F1-4992-873E-E37ABEDFCDFF}" type="pres">
      <dgm:prSet presAssocID="{CD666685-0E15-4EB7-9207-89A6E2B95B79}" presName="horzTwo" presStyleCnt="0"/>
      <dgm:spPr/>
    </dgm:pt>
    <dgm:pt modelId="{2B03625C-AAA2-4918-899C-474A80B587CF}" type="pres">
      <dgm:prSet presAssocID="{BA36C247-907B-4418-A7D9-A9167B11EEF4}" presName="sibSpaceTwo" presStyleCnt="0"/>
      <dgm:spPr/>
    </dgm:pt>
    <dgm:pt modelId="{DBF07BFE-795C-4556-87B5-927B4AA8C08E}" type="pres">
      <dgm:prSet presAssocID="{35FCBD2F-B972-4C24-811C-7515684EA277}" presName="vertTwo" presStyleCnt="0"/>
      <dgm:spPr/>
    </dgm:pt>
    <dgm:pt modelId="{A91C8437-AF2A-44C7-A25D-3EF02575847E}" type="pres">
      <dgm:prSet presAssocID="{35FCBD2F-B972-4C24-811C-7515684EA277}" presName="txTwo" presStyleLbl="node2" presStyleIdx="6" presStyleCnt="18">
        <dgm:presLayoutVars>
          <dgm:chPref val="3"/>
        </dgm:presLayoutVars>
      </dgm:prSet>
      <dgm:spPr/>
    </dgm:pt>
    <dgm:pt modelId="{A12C7A2F-5698-4BC3-B047-963B4E761B46}" type="pres">
      <dgm:prSet presAssocID="{35FCBD2F-B972-4C24-811C-7515684EA277}" presName="horzTwo" presStyleCnt="0"/>
      <dgm:spPr/>
    </dgm:pt>
    <dgm:pt modelId="{6073A5BA-295D-4862-924B-77FDE0EB6493}" type="pres">
      <dgm:prSet presAssocID="{6B8492CF-9F25-4D82-AABB-CA91D8CFDD1E}" presName="sibSpaceTwo" presStyleCnt="0"/>
      <dgm:spPr/>
    </dgm:pt>
    <dgm:pt modelId="{AD538C0C-8C21-48BA-9BCB-3CD1392A1172}" type="pres">
      <dgm:prSet presAssocID="{2C6BB1C4-A9DD-49A6-92D8-6163BEB0D3CD}" presName="vertTwo" presStyleCnt="0"/>
      <dgm:spPr/>
    </dgm:pt>
    <dgm:pt modelId="{BFC3A6DA-4C41-4255-93D4-1F964CB71E84}" type="pres">
      <dgm:prSet presAssocID="{2C6BB1C4-A9DD-49A6-92D8-6163BEB0D3CD}" presName="txTwo" presStyleLbl="node2" presStyleIdx="7" presStyleCnt="18">
        <dgm:presLayoutVars>
          <dgm:chPref val="3"/>
        </dgm:presLayoutVars>
      </dgm:prSet>
      <dgm:spPr/>
    </dgm:pt>
    <dgm:pt modelId="{77F074AA-4A4B-492E-9354-1EDBA20609F0}" type="pres">
      <dgm:prSet presAssocID="{2C6BB1C4-A9DD-49A6-92D8-6163BEB0D3CD}" presName="horzTwo" presStyleCnt="0"/>
      <dgm:spPr/>
    </dgm:pt>
    <dgm:pt modelId="{BA8929CE-177E-4DAE-A5EE-960AFD90D389}" type="pres">
      <dgm:prSet presAssocID="{DEBC58E8-531E-4ACE-8C07-D7B11B984E3B}" presName="sibSpaceTwo" presStyleCnt="0"/>
      <dgm:spPr/>
    </dgm:pt>
    <dgm:pt modelId="{1F74774F-993D-4165-9C81-8FC07C393620}" type="pres">
      <dgm:prSet presAssocID="{979D8F5C-DCD6-403F-A1F7-D9859074DEFC}" presName="vertTwo" presStyleCnt="0"/>
      <dgm:spPr/>
    </dgm:pt>
    <dgm:pt modelId="{8097F52B-2AA1-4D7F-B7AD-1202DA1ED823}" type="pres">
      <dgm:prSet presAssocID="{979D8F5C-DCD6-403F-A1F7-D9859074DEFC}" presName="txTwo" presStyleLbl="node2" presStyleIdx="8" presStyleCnt="18">
        <dgm:presLayoutVars>
          <dgm:chPref val="3"/>
        </dgm:presLayoutVars>
      </dgm:prSet>
      <dgm:spPr/>
    </dgm:pt>
    <dgm:pt modelId="{48B2A779-15E1-4077-A885-9AB23677F03D}" type="pres">
      <dgm:prSet presAssocID="{979D8F5C-DCD6-403F-A1F7-D9859074DEFC}" presName="horzTwo" presStyleCnt="0"/>
      <dgm:spPr/>
    </dgm:pt>
    <dgm:pt modelId="{6E8F5B8B-1FFA-41D9-8617-65637C3DC18F}" type="pres">
      <dgm:prSet presAssocID="{8DEA5EB0-3CB5-493C-AF9D-A301EAF274DA}" presName="sibSpaceTwo" presStyleCnt="0"/>
      <dgm:spPr/>
    </dgm:pt>
    <dgm:pt modelId="{A58F9340-A13C-46BC-ADDC-0A4F882B0467}" type="pres">
      <dgm:prSet presAssocID="{58111141-018C-4493-B976-AEB55744945C}" presName="vertTwo" presStyleCnt="0"/>
      <dgm:spPr/>
    </dgm:pt>
    <dgm:pt modelId="{198CC675-2BF9-4311-9D42-C7B5AA800D2C}" type="pres">
      <dgm:prSet presAssocID="{58111141-018C-4493-B976-AEB55744945C}" presName="txTwo" presStyleLbl="node2" presStyleIdx="9" presStyleCnt="18">
        <dgm:presLayoutVars>
          <dgm:chPref val="3"/>
        </dgm:presLayoutVars>
      </dgm:prSet>
      <dgm:spPr/>
    </dgm:pt>
    <dgm:pt modelId="{C06DD920-E9EB-4550-848C-F0BFA28F9B88}" type="pres">
      <dgm:prSet presAssocID="{58111141-018C-4493-B976-AEB55744945C}" presName="horzTwo" presStyleCnt="0"/>
      <dgm:spPr/>
    </dgm:pt>
    <dgm:pt modelId="{5CA3F225-5E32-4DC6-8393-B88870CD7048}" type="pres">
      <dgm:prSet presAssocID="{F9A1A737-CB34-4AE1-BCE1-15D9DA63F67D}" presName="sibSpaceTwo" presStyleCnt="0"/>
      <dgm:spPr/>
    </dgm:pt>
    <dgm:pt modelId="{95C1D1EF-14BB-4D52-B052-BA5B79BAA62D}" type="pres">
      <dgm:prSet presAssocID="{9D46349D-B71F-40AD-A6D1-4830CE5E0E22}" presName="vertTwo" presStyleCnt="0"/>
      <dgm:spPr/>
    </dgm:pt>
    <dgm:pt modelId="{76D14C56-0F74-4E63-AA6C-8BB9E3928539}" type="pres">
      <dgm:prSet presAssocID="{9D46349D-B71F-40AD-A6D1-4830CE5E0E22}" presName="txTwo" presStyleLbl="node2" presStyleIdx="10" presStyleCnt="18">
        <dgm:presLayoutVars>
          <dgm:chPref val="3"/>
        </dgm:presLayoutVars>
      </dgm:prSet>
      <dgm:spPr/>
    </dgm:pt>
    <dgm:pt modelId="{FE610008-4EC7-4606-90B0-5C25A76CFFF8}" type="pres">
      <dgm:prSet presAssocID="{9D46349D-B71F-40AD-A6D1-4830CE5E0E22}" presName="horzTwo" presStyleCnt="0"/>
      <dgm:spPr/>
    </dgm:pt>
    <dgm:pt modelId="{FA4ADE0B-EA58-4768-8B6E-B4B84450939E}" type="pres">
      <dgm:prSet presAssocID="{519FD8B7-4603-4A0F-99D6-CA571D67AEBB}" presName="sibSpaceTwo" presStyleCnt="0"/>
      <dgm:spPr/>
    </dgm:pt>
    <dgm:pt modelId="{86D72562-A062-4A18-9458-A189859F5A78}" type="pres">
      <dgm:prSet presAssocID="{6DF030A9-7964-421E-A6B5-AAFE740E5241}" presName="vertTwo" presStyleCnt="0"/>
      <dgm:spPr/>
    </dgm:pt>
    <dgm:pt modelId="{211AEC08-D22A-4FF0-8A24-720CC2F96CB2}" type="pres">
      <dgm:prSet presAssocID="{6DF030A9-7964-421E-A6B5-AAFE740E5241}" presName="txTwo" presStyleLbl="node2" presStyleIdx="11" presStyleCnt="18">
        <dgm:presLayoutVars>
          <dgm:chPref val="3"/>
        </dgm:presLayoutVars>
      </dgm:prSet>
      <dgm:spPr/>
    </dgm:pt>
    <dgm:pt modelId="{E61AEEAA-D2CE-4766-9140-BC6F59C7ECC0}" type="pres">
      <dgm:prSet presAssocID="{6DF030A9-7964-421E-A6B5-AAFE740E5241}" presName="horzTwo" presStyleCnt="0"/>
      <dgm:spPr/>
    </dgm:pt>
    <dgm:pt modelId="{EFE2E14A-7880-424A-BC69-ADD66D96DF56}" type="pres">
      <dgm:prSet presAssocID="{61CC217D-37B2-43B0-B1F3-AE60BEF8F7BD}" presName="sibSpaceTwo" presStyleCnt="0"/>
      <dgm:spPr/>
    </dgm:pt>
    <dgm:pt modelId="{A35EC935-6F55-4308-AE9D-A71FA065E5EA}" type="pres">
      <dgm:prSet presAssocID="{705F7888-2A52-495A-BC70-5B8118F6152C}" presName="vertTwo" presStyleCnt="0"/>
      <dgm:spPr/>
    </dgm:pt>
    <dgm:pt modelId="{50C2561B-53AD-453C-B6C5-7706DBF90D4B}" type="pres">
      <dgm:prSet presAssocID="{705F7888-2A52-495A-BC70-5B8118F6152C}" presName="txTwo" presStyleLbl="node2" presStyleIdx="12" presStyleCnt="18">
        <dgm:presLayoutVars>
          <dgm:chPref val="3"/>
        </dgm:presLayoutVars>
      </dgm:prSet>
      <dgm:spPr/>
    </dgm:pt>
    <dgm:pt modelId="{90DD7A1B-621E-49D4-9632-5F08F3A9C76F}" type="pres">
      <dgm:prSet presAssocID="{705F7888-2A52-495A-BC70-5B8118F6152C}" presName="horzTwo" presStyleCnt="0"/>
      <dgm:spPr/>
    </dgm:pt>
    <dgm:pt modelId="{2C16FF6C-E0B1-4327-BC2F-595B7BC8FF27}" type="pres">
      <dgm:prSet presAssocID="{65256B35-93E7-41E7-82B1-210E10B3D85A}" presName="sibSpaceTwo" presStyleCnt="0"/>
      <dgm:spPr/>
    </dgm:pt>
    <dgm:pt modelId="{9F1FFAA7-499F-47DB-A07E-36E94EC20F25}" type="pres">
      <dgm:prSet presAssocID="{D405427E-5C5A-4303-B5F4-533C0E4088DF}" presName="vertTwo" presStyleCnt="0"/>
      <dgm:spPr/>
    </dgm:pt>
    <dgm:pt modelId="{790834EF-5349-45CD-B513-4347329ADC6F}" type="pres">
      <dgm:prSet presAssocID="{D405427E-5C5A-4303-B5F4-533C0E4088DF}" presName="txTwo" presStyleLbl="node2" presStyleIdx="13" presStyleCnt="18">
        <dgm:presLayoutVars>
          <dgm:chPref val="3"/>
        </dgm:presLayoutVars>
      </dgm:prSet>
      <dgm:spPr>
        <a:xfrm>
          <a:off x="6193070" y="719607"/>
          <a:ext cx="407984" cy="1374035"/>
        </a:xfrm>
        <a:prstGeom prst="roundRect">
          <a:avLst>
            <a:gd name="adj" fmla="val 10000"/>
          </a:avLst>
        </a:prstGeom>
      </dgm:spPr>
    </dgm:pt>
    <dgm:pt modelId="{2356584C-B90B-4006-B59C-D93B6ECA7A40}" type="pres">
      <dgm:prSet presAssocID="{D405427E-5C5A-4303-B5F4-533C0E4088DF}" presName="horzTwo" presStyleCnt="0"/>
      <dgm:spPr/>
    </dgm:pt>
    <dgm:pt modelId="{7D2747D2-3DC6-4BF5-8D8C-A8B15C95344C}" type="pres">
      <dgm:prSet presAssocID="{996A9363-C24D-4425-90F5-B3A4B437ADD1}" presName="sibSpaceTwo" presStyleCnt="0"/>
      <dgm:spPr/>
    </dgm:pt>
    <dgm:pt modelId="{74C42C6F-248F-462F-B838-DD7691D5B1B0}" type="pres">
      <dgm:prSet presAssocID="{6B4AD5CB-62FE-46B8-9054-50AE0E1DF80A}" presName="vertTwo" presStyleCnt="0"/>
      <dgm:spPr/>
    </dgm:pt>
    <dgm:pt modelId="{AB447E55-D949-4F45-9BA4-392368660E6D}" type="pres">
      <dgm:prSet presAssocID="{6B4AD5CB-62FE-46B8-9054-50AE0E1DF80A}" presName="txTwo" presStyleLbl="node2" presStyleIdx="14" presStyleCnt="18">
        <dgm:presLayoutVars>
          <dgm:chPref val="3"/>
        </dgm:presLayoutVars>
      </dgm:prSet>
      <dgm:spPr>
        <a:xfrm>
          <a:off x="6635325" y="719607"/>
          <a:ext cx="407984" cy="1374035"/>
        </a:xfrm>
        <a:prstGeom prst="roundRect">
          <a:avLst>
            <a:gd name="adj" fmla="val 10000"/>
          </a:avLst>
        </a:prstGeom>
      </dgm:spPr>
    </dgm:pt>
    <dgm:pt modelId="{51B345DA-E91E-4316-AADD-5E8B3627E3E8}" type="pres">
      <dgm:prSet presAssocID="{6B4AD5CB-62FE-46B8-9054-50AE0E1DF80A}" presName="horzTwo" presStyleCnt="0"/>
      <dgm:spPr/>
    </dgm:pt>
    <dgm:pt modelId="{8A23BE23-5891-4C10-B4FA-85DF9FCAF658}" type="pres">
      <dgm:prSet presAssocID="{5CA374DC-E453-4566-B8A3-D0BDD9965066}" presName="sibSpaceTwo" presStyleCnt="0"/>
      <dgm:spPr/>
    </dgm:pt>
    <dgm:pt modelId="{4B81E7E5-DBC8-4DBD-9445-70DA338A8CD6}" type="pres">
      <dgm:prSet presAssocID="{62DAF64F-4D44-48D1-B2F6-A9B9157A1D31}" presName="vertTwo" presStyleCnt="0"/>
      <dgm:spPr/>
    </dgm:pt>
    <dgm:pt modelId="{E3EFA774-962F-40F2-9948-40DCB9C52114}" type="pres">
      <dgm:prSet presAssocID="{62DAF64F-4D44-48D1-B2F6-A9B9157A1D31}" presName="txTwo" presStyleLbl="node2" presStyleIdx="15" presStyleCnt="18">
        <dgm:presLayoutVars>
          <dgm:chPref val="3"/>
        </dgm:presLayoutVars>
      </dgm:prSet>
      <dgm:spPr>
        <a:xfrm>
          <a:off x="7077580" y="719607"/>
          <a:ext cx="407984" cy="1374035"/>
        </a:xfrm>
        <a:prstGeom prst="roundRect">
          <a:avLst>
            <a:gd name="adj" fmla="val 10000"/>
          </a:avLst>
        </a:prstGeom>
      </dgm:spPr>
    </dgm:pt>
    <dgm:pt modelId="{D363FB47-01DC-46D5-9EC8-4BA312959689}" type="pres">
      <dgm:prSet presAssocID="{62DAF64F-4D44-48D1-B2F6-A9B9157A1D31}" presName="horzTwo" presStyleCnt="0"/>
      <dgm:spPr/>
    </dgm:pt>
    <dgm:pt modelId="{A622E17B-6766-45D4-A10E-42398923CB21}" type="pres">
      <dgm:prSet presAssocID="{FD9872FC-7211-4BC4-A4E4-8A438436F61C}" presName="sibSpaceTwo" presStyleCnt="0"/>
      <dgm:spPr/>
    </dgm:pt>
    <dgm:pt modelId="{87E7FDC7-C0C7-47D6-B8ED-2F490FE5AC24}" type="pres">
      <dgm:prSet presAssocID="{81031829-00AB-409B-B6EC-BEBE7D980BBF}" presName="vertTwo" presStyleCnt="0"/>
      <dgm:spPr/>
    </dgm:pt>
    <dgm:pt modelId="{0D12FCF5-A0CC-41FF-B458-4ADD52807895}" type="pres">
      <dgm:prSet presAssocID="{81031829-00AB-409B-B6EC-BEBE7D980BBF}" presName="txTwo" presStyleLbl="node2" presStyleIdx="16" presStyleCnt="18">
        <dgm:presLayoutVars>
          <dgm:chPref val="3"/>
        </dgm:presLayoutVars>
      </dgm:prSet>
      <dgm:spPr>
        <a:xfrm>
          <a:off x="7519835" y="719607"/>
          <a:ext cx="407984" cy="1374035"/>
        </a:xfrm>
        <a:prstGeom prst="roundRect">
          <a:avLst>
            <a:gd name="adj" fmla="val 10000"/>
          </a:avLst>
        </a:prstGeom>
      </dgm:spPr>
    </dgm:pt>
    <dgm:pt modelId="{1EBBBBD7-153D-4DAE-9163-58F84CE0283A}" type="pres">
      <dgm:prSet presAssocID="{81031829-00AB-409B-B6EC-BEBE7D980BBF}" presName="horzTwo" presStyleCnt="0"/>
      <dgm:spPr/>
    </dgm:pt>
    <dgm:pt modelId="{0238FBFE-3D65-4D48-95DC-3D652D24FCF4}" type="pres">
      <dgm:prSet presAssocID="{05E4768A-7B9C-409E-9D9B-75E284EA35BD}" presName="sibSpaceTwo" presStyleCnt="0"/>
      <dgm:spPr/>
    </dgm:pt>
    <dgm:pt modelId="{7A8184B6-61EB-43E2-A60B-C8BB7EC9F075}" type="pres">
      <dgm:prSet presAssocID="{9768A54A-9FED-4009-893A-18881EBE0A33}" presName="vertTwo" presStyleCnt="0"/>
      <dgm:spPr/>
    </dgm:pt>
    <dgm:pt modelId="{83EE9DD9-A18B-4895-BD7E-8EB0A8B286F2}" type="pres">
      <dgm:prSet presAssocID="{9768A54A-9FED-4009-893A-18881EBE0A33}" presName="txTwo" presStyleLbl="node2" presStyleIdx="17" presStyleCnt="18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914C01AC-4015-41C6-B5DB-BBEFB68E8E01}" type="pres">
      <dgm:prSet presAssocID="{9768A54A-9FED-4009-893A-18881EBE0A33}" presName="horzTwo" presStyleCnt="0"/>
      <dgm:spPr/>
    </dgm:pt>
  </dgm:ptLst>
  <dgm:cxnLst>
    <dgm:cxn modelId="{B4D97B00-7ACC-41AE-8415-3DC0B62887CC}" srcId="{DFFE6625-9919-4AFC-A487-E3C523CCE84B}" destId="{CD666685-0E15-4EB7-9207-89A6E2B95B79}" srcOrd="5" destOrd="0" parTransId="{8BF1F612-6A2C-4D5E-A986-AA77D97B14B4}" sibTransId="{BA36C247-907B-4418-A7D9-A9167B11EEF4}"/>
    <dgm:cxn modelId="{F67A4C01-5F6D-4FD7-9A84-D39FD3A33C8B}" srcId="{DFFE6625-9919-4AFC-A487-E3C523CCE84B}" destId="{C452682A-B323-417F-9822-D78B70D55182}" srcOrd="3" destOrd="0" parTransId="{6ABF37C4-435C-470C-BD30-E91024080C06}" sibTransId="{92926F07-6072-4F17-B153-E3DCA0DEB7C0}"/>
    <dgm:cxn modelId="{FFBF5D06-C169-41F2-875A-3687AE24F01B}" srcId="{DFFE6625-9919-4AFC-A487-E3C523CCE84B}" destId="{4A4A6DAF-AF17-4E69-9145-1D99B34FED6F}" srcOrd="4" destOrd="0" parTransId="{D9F767D5-9A9C-4E3D-8A45-237EEA7EBDDD}" sibTransId="{8C99D36D-3E80-471F-9F76-E0100E6DAABA}"/>
    <dgm:cxn modelId="{58704416-15A3-4DCF-8B79-051AA5345011}" type="presOf" srcId="{9D46349D-B71F-40AD-A6D1-4830CE5E0E22}" destId="{76D14C56-0F74-4E63-AA6C-8BB9E3928539}" srcOrd="0" destOrd="0" presId="urn:microsoft.com/office/officeart/2005/8/layout/hierarchy4"/>
    <dgm:cxn modelId="{45BA661D-55A9-426D-BAE8-18DE1CDB9F2F}" srcId="{DFFE6625-9919-4AFC-A487-E3C523CCE84B}" destId="{35FCBD2F-B972-4C24-811C-7515684EA277}" srcOrd="6" destOrd="0" parTransId="{246ECAAE-B5FB-4A52-8260-C9B9FB9C2E71}" sibTransId="{6B8492CF-9F25-4D82-AABB-CA91D8CFDD1E}"/>
    <dgm:cxn modelId="{9D61D91F-1729-463D-9EAD-CE93563C4B4D}" type="presOf" srcId="{6B4AD5CB-62FE-46B8-9054-50AE0E1DF80A}" destId="{AB447E55-D949-4F45-9BA4-392368660E6D}" srcOrd="0" destOrd="0" presId="urn:microsoft.com/office/officeart/2005/8/layout/hierarchy4"/>
    <dgm:cxn modelId="{24DF1822-F7BC-4FEC-8FF6-32F34B2E0740}" srcId="{DFFE6625-9919-4AFC-A487-E3C523CCE84B}" destId="{81031829-00AB-409B-B6EC-BEBE7D980BBF}" srcOrd="16" destOrd="0" parTransId="{E67AFEF0-6835-478E-BD50-B073F28EEBFE}" sibTransId="{05E4768A-7B9C-409E-9D9B-75E284EA35BD}"/>
    <dgm:cxn modelId="{4E27C524-8941-4D15-AC7E-5A2C96991070}" type="presOf" srcId="{2C6BB1C4-A9DD-49A6-92D8-6163BEB0D3CD}" destId="{BFC3A6DA-4C41-4255-93D4-1F964CB71E84}" srcOrd="0" destOrd="0" presId="urn:microsoft.com/office/officeart/2005/8/layout/hierarchy4"/>
    <dgm:cxn modelId="{6FDD2830-9912-4EE1-A7A3-314D59412DFC}" type="presOf" srcId="{C5AF138A-8475-4EE4-AEDD-6DA8ECAC96CE}" destId="{BEC848F8-4DB5-4946-9FBC-1D976AD61873}" srcOrd="0" destOrd="0" presId="urn:microsoft.com/office/officeart/2005/8/layout/hierarchy4"/>
    <dgm:cxn modelId="{2F87EF34-E956-4269-9F8C-6EF2262A6D08}" type="presOf" srcId="{81031829-00AB-409B-B6EC-BEBE7D980BBF}" destId="{0D12FCF5-A0CC-41FF-B458-4ADD52807895}" srcOrd="0" destOrd="0" presId="urn:microsoft.com/office/officeart/2005/8/layout/hierarchy4"/>
    <dgm:cxn modelId="{C42F6035-6039-4158-B8DB-C2E7739D8EDF}" type="presOf" srcId="{CD666685-0E15-4EB7-9207-89A6E2B95B79}" destId="{234FBB8B-6712-4109-AE6D-2529748DCED1}" srcOrd="0" destOrd="0" presId="urn:microsoft.com/office/officeart/2005/8/layout/hierarchy4"/>
    <dgm:cxn modelId="{A8848A38-1E70-4DBF-B738-3342E52EDC7F}" type="presOf" srcId="{C452682A-B323-417F-9822-D78B70D55182}" destId="{9FF1AED8-B9BC-4B06-8208-CE4A8CC1F31E}" srcOrd="0" destOrd="0" presId="urn:microsoft.com/office/officeart/2005/8/layout/hierarchy4"/>
    <dgm:cxn modelId="{05C89F39-BE58-4FDD-9178-5AD572E980C1}" type="presOf" srcId="{6DF030A9-7964-421E-A6B5-AAFE740E5241}" destId="{211AEC08-D22A-4FF0-8A24-720CC2F96CB2}" srcOrd="0" destOrd="0" presId="urn:microsoft.com/office/officeart/2005/8/layout/hierarchy4"/>
    <dgm:cxn modelId="{58F69364-55CC-4733-B9D4-BDDC1D93022C}" srcId="{DFFE6625-9919-4AFC-A487-E3C523CCE84B}" destId="{72A4B274-F65C-4639-B345-CD07B41073E9}" srcOrd="1" destOrd="0" parTransId="{5EF29C96-0DCB-4E63-A6E3-2E318AF65E7A}" sibTransId="{C00DADBB-27AC-4812-8B2E-5833C1618FE4}"/>
    <dgm:cxn modelId="{2C51E44C-C227-4373-9F96-5C0DEB32CE8C}" srcId="{E133C2E0-578D-42CA-A122-E9209A7A61EE}" destId="{DFFE6625-9919-4AFC-A487-E3C523CCE84B}" srcOrd="0" destOrd="0" parTransId="{C54B9760-E18B-46D0-85CE-C75BB2CDC07F}" sibTransId="{9F30CCCF-7FA0-44B9-ADEF-D79CD8A4E2EC}"/>
    <dgm:cxn modelId="{56D88B52-D096-4D35-83A8-23AFF03850C3}" srcId="{DFFE6625-9919-4AFC-A487-E3C523CCE84B}" destId="{038806AC-5C04-4700-B1A8-6C6712443B9A}" srcOrd="2" destOrd="0" parTransId="{BABCA682-A730-4A2E-B8B2-6DEF29F2E3E4}" sibTransId="{26FFB672-A154-40EB-9104-F5F9C1CA2D61}"/>
    <dgm:cxn modelId="{D187E874-4B72-4E93-805C-63038A5A171A}" type="presOf" srcId="{72A4B274-F65C-4639-B345-CD07B41073E9}" destId="{90A24072-5383-49CF-AA16-8821B1A74608}" srcOrd="0" destOrd="0" presId="urn:microsoft.com/office/officeart/2005/8/layout/hierarchy4"/>
    <dgm:cxn modelId="{9039F157-796D-46E1-96C3-6A5877E3CB48}" srcId="{DFFE6625-9919-4AFC-A487-E3C523CCE84B}" destId="{705F7888-2A52-495A-BC70-5B8118F6152C}" srcOrd="12" destOrd="0" parTransId="{F3C255FB-80B9-4B23-92BD-C89E8459E75E}" sibTransId="{65256B35-93E7-41E7-82B1-210E10B3D85A}"/>
    <dgm:cxn modelId="{B8CB5C7A-5211-4A6F-AB8A-8202B2622BC3}" type="presOf" srcId="{D405427E-5C5A-4303-B5F4-533C0E4088DF}" destId="{790834EF-5349-45CD-B513-4347329ADC6F}" srcOrd="0" destOrd="0" presId="urn:microsoft.com/office/officeart/2005/8/layout/hierarchy4"/>
    <dgm:cxn modelId="{55D1A47D-243C-4EE8-A6A3-1A3A9B4BD25C}" type="presOf" srcId="{4A4A6DAF-AF17-4E69-9145-1D99B34FED6F}" destId="{50B986C9-62E2-4D91-B07B-003FBE63B660}" srcOrd="0" destOrd="0" presId="urn:microsoft.com/office/officeart/2005/8/layout/hierarchy4"/>
    <dgm:cxn modelId="{92D11682-92D8-47CC-8D33-B4E9FCA870BA}" type="presOf" srcId="{DFFE6625-9919-4AFC-A487-E3C523CCE84B}" destId="{0D575FAC-266D-451F-A181-16662CF46F23}" srcOrd="0" destOrd="0" presId="urn:microsoft.com/office/officeart/2005/8/layout/hierarchy4"/>
    <dgm:cxn modelId="{57776182-072B-4117-888D-D558FD5D1845}" type="presOf" srcId="{979D8F5C-DCD6-403F-A1F7-D9859074DEFC}" destId="{8097F52B-2AA1-4D7F-B7AD-1202DA1ED823}" srcOrd="0" destOrd="0" presId="urn:microsoft.com/office/officeart/2005/8/layout/hierarchy4"/>
    <dgm:cxn modelId="{FC2B6485-1116-45FA-B841-4FA0D807F52A}" srcId="{DFFE6625-9919-4AFC-A487-E3C523CCE84B}" destId="{6B4AD5CB-62FE-46B8-9054-50AE0E1DF80A}" srcOrd="14" destOrd="0" parTransId="{EF8F124D-FBCF-4CBF-A509-A05EC8D1B460}" sibTransId="{5CA374DC-E453-4566-B8A3-D0BDD9965066}"/>
    <dgm:cxn modelId="{F35CCC8B-FED3-48E3-8BD1-364B3B01E3A7}" srcId="{DFFE6625-9919-4AFC-A487-E3C523CCE84B}" destId="{6DF030A9-7964-421E-A6B5-AAFE740E5241}" srcOrd="11" destOrd="0" parTransId="{9DEFAEF3-3CE0-4E93-A3B7-77E7A3A25A07}" sibTransId="{61CC217D-37B2-43B0-B1F3-AE60BEF8F7BD}"/>
    <dgm:cxn modelId="{AF30CC8C-A018-4D0B-B743-5C58CE73711E}" srcId="{DFFE6625-9919-4AFC-A487-E3C523CCE84B}" destId="{D405427E-5C5A-4303-B5F4-533C0E4088DF}" srcOrd="13" destOrd="0" parTransId="{49E7D485-C015-4B9A-A461-270E81242BF6}" sibTransId="{996A9363-C24D-4425-90F5-B3A4B437ADD1}"/>
    <dgm:cxn modelId="{5879368E-51D5-457E-A843-1F87AC7F761F}" srcId="{DFFE6625-9919-4AFC-A487-E3C523CCE84B}" destId="{979D8F5C-DCD6-403F-A1F7-D9859074DEFC}" srcOrd="8" destOrd="0" parTransId="{DFD50BE6-BDA5-4CFB-B63F-D7E06D589F8D}" sibTransId="{8DEA5EB0-3CB5-493C-AF9D-A301EAF274DA}"/>
    <dgm:cxn modelId="{A9184C91-A08F-48E6-B8DB-22DD8052B681}" type="presOf" srcId="{705F7888-2A52-495A-BC70-5B8118F6152C}" destId="{50C2561B-53AD-453C-B6C5-7706DBF90D4B}" srcOrd="0" destOrd="0" presId="urn:microsoft.com/office/officeart/2005/8/layout/hierarchy4"/>
    <dgm:cxn modelId="{5FF50496-7FA6-41DA-A3E8-CFC33D896DD0}" srcId="{DFFE6625-9919-4AFC-A487-E3C523CCE84B}" destId="{62DAF64F-4D44-48D1-B2F6-A9B9157A1D31}" srcOrd="15" destOrd="0" parTransId="{0CA9E82C-1C45-4204-8178-36D02760EC4C}" sibTransId="{FD9872FC-7211-4BC4-A4E4-8A438436F61C}"/>
    <dgm:cxn modelId="{EF1671AC-FD98-4CE3-87DA-369079BCD006}" srcId="{DFFE6625-9919-4AFC-A487-E3C523CCE84B}" destId="{C5AF138A-8475-4EE4-AEDD-6DA8ECAC96CE}" srcOrd="0" destOrd="0" parTransId="{0BACB4C2-046B-4AB5-8ADE-F39E38C13BDF}" sibTransId="{AC276FD9-A3C6-4CF2-8E7F-1C3B0BB0700A}"/>
    <dgm:cxn modelId="{FE0EC0AC-0F71-4CC6-A4B9-BA6F0ADD571D}" srcId="{DFFE6625-9919-4AFC-A487-E3C523CCE84B}" destId="{9768A54A-9FED-4009-893A-18881EBE0A33}" srcOrd="17" destOrd="0" parTransId="{E748E86A-D2D7-4AAB-9282-CC4FAFB2C253}" sibTransId="{706B2C31-BC5D-4F84-B0EB-FA898E47EA58}"/>
    <dgm:cxn modelId="{19E8FDAC-F021-4709-8DE0-B3896A632BD7}" srcId="{DFFE6625-9919-4AFC-A487-E3C523CCE84B}" destId="{2C6BB1C4-A9DD-49A6-92D8-6163BEB0D3CD}" srcOrd="7" destOrd="0" parTransId="{0EAD5FF0-0537-450E-9856-8285D1D04A58}" sibTransId="{DEBC58E8-531E-4ACE-8C07-D7B11B984E3B}"/>
    <dgm:cxn modelId="{48BE2CB0-1F3F-469D-8EA1-60E715242F00}" srcId="{DFFE6625-9919-4AFC-A487-E3C523CCE84B}" destId="{9D46349D-B71F-40AD-A6D1-4830CE5E0E22}" srcOrd="10" destOrd="0" parTransId="{2FC719B6-D23A-4EDB-8A20-6B85CF75C43F}" sibTransId="{519FD8B7-4603-4A0F-99D6-CA571D67AEBB}"/>
    <dgm:cxn modelId="{98702EC3-4965-4DE7-84A6-80012EB6CAA1}" type="presOf" srcId="{038806AC-5C04-4700-B1A8-6C6712443B9A}" destId="{FACAEFEF-0F1F-498C-A0EC-F3A3A0441F6A}" srcOrd="0" destOrd="0" presId="urn:microsoft.com/office/officeart/2005/8/layout/hierarchy4"/>
    <dgm:cxn modelId="{88A23BD6-C263-4E7C-ABD9-BD14EC9FE5EB}" srcId="{DFFE6625-9919-4AFC-A487-E3C523CCE84B}" destId="{58111141-018C-4493-B976-AEB55744945C}" srcOrd="9" destOrd="0" parTransId="{B2C01CB9-D854-45A9-9ABB-46399C7E76D1}" sibTransId="{F9A1A737-CB34-4AE1-BCE1-15D9DA63F67D}"/>
    <dgm:cxn modelId="{043459D6-B7FF-4B0C-BB7A-8278DF8016F6}" type="presOf" srcId="{9768A54A-9FED-4009-893A-18881EBE0A33}" destId="{83EE9DD9-A18B-4895-BD7E-8EB0A8B286F2}" srcOrd="0" destOrd="0" presId="urn:microsoft.com/office/officeart/2005/8/layout/hierarchy4"/>
    <dgm:cxn modelId="{EE6451ED-233C-4807-8D57-50651D1881B2}" type="presOf" srcId="{58111141-018C-4493-B976-AEB55744945C}" destId="{198CC675-2BF9-4311-9D42-C7B5AA800D2C}" srcOrd="0" destOrd="0" presId="urn:microsoft.com/office/officeart/2005/8/layout/hierarchy4"/>
    <dgm:cxn modelId="{A7BCC1ED-CD3B-4AFC-B288-027FA11403FD}" type="presOf" srcId="{62DAF64F-4D44-48D1-B2F6-A9B9157A1D31}" destId="{E3EFA774-962F-40F2-9948-40DCB9C52114}" srcOrd="0" destOrd="0" presId="urn:microsoft.com/office/officeart/2005/8/layout/hierarchy4"/>
    <dgm:cxn modelId="{5B1321FB-E083-4C01-B1D4-F6DC58866246}" type="presOf" srcId="{35FCBD2F-B972-4C24-811C-7515684EA277}" destId="{A91C8437-AF2A-44C7-A25D-3EF02575847E}" srcOrd="0" destOrd="0" presId="urn:microsoft.com/office/officeart/2005/8/layout/hierarchy4"/>
    <dgm:cxn modelId="{1E4951FE-2A88-48D0-8DF9-678B3693D8CC}" type="presOf" srcId="{E133C2E0-578D-42CA-A122-E9209A7A61EE}" destId="{B9CED739-3D10-49BB-BE80-9C4A304B1A40}" srcOrd="0" destOrd="0" presId="urn:microsoft.com/office/officeart/2005/8/layout/hierarchy4"/>
    <dgm:cxn modelId="{C35A4B90-DF09-424D-846B-E3AFEC4DA33C}" type="presParOf" srcId="{B9CED739-3D10-49BB-BE80-9C4A304B1A40}" destId="{52F7C635-087E-4102-B250-41CD59020D10}" srcOrd="0" destOrd="0" presId="urn:microsoft.com/office/officeart/2005/8/layout/hierarchy4"/>
    <dgm:cxn modelId="{E7125A25-AAD8-44C9-AFD9-9BA500F4187D}" type="presParOf" srcId="{52F7C635-087E-4102-B250-41CD59020D10}" destId="{0D575FAC-266D-451F-A181-16662CF46F23}" srcOrd="0" destOrd="0" presId="urn:microsoft.com/office/officeart/2005/8/layout/hierarchy4"/>
    <dgm:cxn modelId="{BFF313DC-DA37-4F90-B321-3B76E33B302F}" type="presParOf" srcId="{52F7C635-087E-4102-B250-41CD59020D10}" destId="{28382313-C321-42A0-9FD8-3E5ABC4D9772}" srcOrd="1" destOrd="0" presId="urn:microsoft.com/office/officeart/2005/8/layout/hierarchy4"/>
    <dgm:cxn modelId="{5E1B94B7-B7D3-4EF1-B4F1-8432B1772D09}" type="presParOf" srcId="{52F7C635-087E-4102-B250-41CD59020D10}" destId="{368B9777-898F-444D-AD27-729D0723FA97}" srcOrd="2" destOrd="0" presId="urn:microsoft.com/office/officeart/2005/8/layout/hierarchy4"/>
    <dgm:cxn modelId="{FC5FEACE-3713-49C6-BA33-ECDEC1D01F1D}" type="presParOf" srcId="{368B9777-898F-444D-AD27-729D0723FA97}" destId="{38EAE2B0-DFD3-4406-8801-2AC616F50919}" srcOrd="0" destOrd="0" presId="urn:microsoft.com/office/officeart/2005/8/layout/hierarchy4"/>
    <dgm:cxn modelId="{27035E75-1007-49E9-B7C7-D9727E900C36}" type="presParOf" srcId="{38EAE2B0-DFD3-4406-8801-2AC616F50919}" destId="{BEC848F8-4DB5-4946-9FBC-1D976AD61873}" srcOrd="0" destOrd="0" presId="urn:microsoft.com/office/officeart/2005/8/layout/hierarchy4"/>
    <dgm:cxn modelId="{52B86DC0-60BA-4A70-8D35-0ECEE5072E5C}" type="presParOf" srcId="{38EAE2B0-DFD3-4406-8801-2AC616F50919}" destId="{C86CBFA2-04C9-4D24-96DA-EB2226568192}" srcOrd="1" destOrd="0" presId="urn:microsoft.com/office/officeart/2005/8/layout/hierarchy4"/>
    <dgm:cxn modelId="{983E1BB6-EFAD-4E2F-93BA-53B67CF5D476}" type="presParOf" srcId="{368B9777-898F-444D-AD27-729D0723FA97}" destId="{EBB96705-09B7-41B2-AD03-9C3721B0AE1B}" srcOrd="1" destOrd="0" presId="urn:microsoft.com/office/officeart/2005/8/layout/hierarchy4"/>
    <dgm:cxn modelId="{0A173561-4F60-4176-9F5D-D6F47BA7502F}" type="presParOf" srcId="{368B9777-898F-444D-AD27-729D0723FA97}" destId="{612D0D8A-A959-4767-B166-EDCA0424BB67}" srcOrd="2" destOrd="0" presId="urn:microsoft.com/office/officeart/2005/8/layout/hierarchy4"/>
    <dgm:cxn modelId="{D5FAABB8-EB20-4805-A4C1-D2CE90B7180B}" type="presParOf" srcId="{612D0D8A-A959-4767-B166-EDCA0424BB67}" destId="{90A24072-5383-49CF-AA16-8821B1A74608}" srcOrd="0" destOrd="0" presId="urn:microsoft.com/office/officeart/2005/8/layout/hierarchy4"/>
    <dgm:cxn modelId="{866679E1-631A-4A5B-8C01-84FBD93C894B}" type="presParOf" srcId="{612D0D8A-A959-4767-B166-EDCA0424BB67}" destId="{F5426FC4-19CE-4F6B-85DB-2CB42618751C}" srcOrd="1" destOrd="0" presId="urn:microsoft.com/office/officeart/2005/8/layout/hierarchy4"/>
    <dgm:cxn modelId="{BFEA9941-B851-40E8-BA6A-A00B78A069EE}" type="presParOf" srcId="{368B9777-898F-444D-AD27-729D0723FA97}" destId="{14811763-D660-40BB-95B6-BC10038693FC}" srcOrd="3" destOrd="0" presId="urn:microsoft.com/office/officeart/2005/8/layout/hierarchy4"/>
    <dgm:cxn modelId="{DCAB48AC-7131-4484-9F8A-B7D18E521CBD}" type="presParOf" srcId="{368B9777-898F-444D-AD27-729D0723FA97}" destId="{158248AA-0A63-4D4E-81C7-55AAA12E41ED}" srcOrd="4" destOrd="0" presId="urn:microsoft.com/office/officeart/2005/8/layout/hierarchy4"/>
    <dgm:cxn modelId="{3FC12FF5-5685-4052-AFE7-A250DE7BA813}" type="presParOf" srcId="{158248AA-0A63-4D4E-81C7-55AAA12E41ED}" destId="{FACAEFEF-0F1F-498C-A0EC-F3A3A0441F6A}" srcOrd="0" destOrd="0" presId="urn:microsoft.com/office/officeart/2005/8/layout/hierarchy4"/>
    <dgm:cxn modelId="{0C1FF32D-4FC1-4E46-A21F-4B20F9B5282E}" type="presParOf" srcId="{158248AA-0A63-4D4E-81C7-55AAA12E41ED}" destId="{0347EDA7-1A06-4C2A-B6CE-181377C54278}" srcOrd="1" destOrd="0" presId="urn:microsoft.com/office/officeart/2005/8/layout/hierarchy4"/>
    <dgm:cxn modelId="{991CB1D0-692C-4C49-9510-C2C719CE059F}" type="presParOf" srcId="{368B9777-898F-444D-AD27-729D0723FA97}" destId="{F751109C-5996-42C2-99AE-04E66F12647A}" srcOrd="5" destOrd="0" presId="urn:microsoft.com/office/officeart/2005/8/layout/hierarchy4"/>
    <dgm:cxn modelId="{1A0AEEDE-02C8-43B0-A6A8-0B56DDBD0A90}" type="presParOf" srcId="{368B9777-898F-444D-AD27-729D0723FA97}" destId="{C090E0ED-19B4-4243-A98D-102465AC41A4}" srcOrd="6" destOrd="0" presId="urn:microsoft.com/office/officeart/2005/8/layout/hierarchy4"/>
    <dgm:cxn modelId="{4D3E18E1-CF2F-4673-BC46-7A8B1692170F}" type="presParOf" srcId="{C090E0ED-19B4-4243-A98D-102465AC41A4}" destId="{9FF1AED8-B9BC-4B06-8208-CE4A8CC1F31E}" srcOrd="0" destOrd="0" presId="urn:microsoft.com/office/officeart/2005/8/layout/hierarchy4"/>
    <dgm:cxn modelId="{523EE60C-B1ED-4D3A-9440-81CEA1EA99FA}" type="presParOf" srcId="{C090E0ED-19B4-4243-A98D-102465AC41A4}" destId="{C0985F11-378B-452B-B26C-F59A98D1F6E8}" srcOrd="1" destOrd="0" presId="urn:microsoft.com/office/officeart/2005/8/layout/hierarchy4"/>
    <dgm:cxn modelId="{9133FE69-82ED-4525-945A-F5A76AA1E15D}" type="presParOf" srcId="{368B9777-898F-444D-AD27-729D0723FA97}" destId="{2F03048C-D1D8-44FA-8896-E5FA027C08A8}" srcOrd="7" destOrd="0" presId="urn:microsoft.com/office/officeart/2005/8/layout/hierarchy4"/>
    <dgm:cxn modelId="{564317F8-BDCE-411E-AF37-1F9B3B5082ED}" type="presParOf" srcId="{368B9777-898F-444D-AD27-729D0723FA97}" destId="{D5FFF947-A9C1-42B3-A9EB-499EE362E686}" srcOrd="8" destOrd="0" presId="urn:microsoft.com/office/officeart/2005/8/layout/hierarchy4"/>
    <dgm:cxn modelId="{A4EE6D0B-7DA9-4BF5-BE77-4236D9AA9064}" type="presParOf" srcId="{D5FFF947-A9C1-42B3-A9EB-499EE362E686}" destId="{50B986C9-62E2-4D91-B07B-003FBE63B660}" srcOrd="0" destOrd="0" presId="urn:microsoft.com/office/officeart/2005/8/layout/hierarchy4"/>
    <dgm:cxn modelId="{BB07D04E-4FDE-4E27-B30A-52D497023FD2}" type="presParOf" srcId="{D5FFF947-A9C1-42B3-A9EB-499EE362E686}" destId="{03BECE38-2197-4305-B5F1-02C550858ABD}" srcOrd="1" destOrd="0" presId="urn:microsoft.com/office/officeart/2005/8/layout/hierarchy4"/>
    <dgm:cxn modelId="{81FE7D7B-53BA-4A1B-AD43-2DA326FCADD9}" type="presParOf" srcId="{368B9777-898F-444D-AD27-729D0723FA97}" destId="{A1F8F89D-86A4-4AC9-9E27-EDB0804FB318}" srcOrd="9" destOrd="0" presId="urn:microsoft.com/office/officeart/2005/8/layout/hierarchy4"/>
    <dgm:cxn modelId="{55953AA2-1497-415A-B42B-7513328F2E5E}" type="presParOf" srcId="{368B9777-898F-444D-AD27-729D0723FA97}" destId="{8455E9EE-28E2-4A1F-8776-BC345EDD8018}" srcOrd="10" destOrd="0" presId="urn:microsoft.com/office/officeart/2005/8/layout/hierarchy4"/>
    <dgm:cxn modelId="{7FA017D7-DC6D-4F11-ABF9-695D8C518CAE}" type="presParOf" srcId="{8455E9EE-28E2-4A1F-8776-BC345EDD8018}" destId="{234FBB8B-6712-4109-AE6D-2529748DCED1}" srcOrd="0" destOrd="0" presId="urn:microsoft.com/office/officeart/2005/8/layout/hierarchy4"/>
    <dgm:cxn modelId="{12D778CF-A142-45A6-B923-3F2374FF7E3B}" type="presParOf" srcId="{8455E9EE-28E2-4A1F-8776-BC345EDD8018}" destId="{F169FC45-62F1-4992-873E-E37ABEDFCDFF}" srcOrd="1" destOrd="0" presId="urn:microsoft.com/office/officeart/2005/8/layout/hierarchy4"/>
    <dgm:cxn modelId="{79C4879B-E08E-4AAD-BC6A-FBE97C0336AD}" type="presParOf" srcId="{368B9777-898F-444D-AD27-729D0723FA97}" destId="{2B03625C-AAA2-4918-899C-474A80B587CF}" srcOrd="11" destOrd="0" presId="urn:microsoft.com/office/officeart/2005/8/layout/hierarchy4"/>
    <dgm:cxn modelId="{42C17BE5-5F50-4FE1-8ABF-5BD22F832DC0}" type="presParOf" srcId="{368B9777-898F-444D-AD27-729D0723FA97}" destId="{DBF07BFE-795C-4556-87B5-927B4AA8C08E}" srcOrd="12" destOrd="0" presId="urn:microsoft.com/office/officeart/2005/8/layout/hierarchy4"/>
    <dgm:cxn modelId="{F6D16CE5-0A33-41A9-A3EF-00A2A8CF27A7}" type="presParOf" srcId="{DBF07BFE-795C-4556-87B5-927B4AA8C08E}" destId="{A91C8437-AF2A-44C7-A25D-3EF02575847E}" srcOrd="0" destOrd="0" presId="urn:microsoft.com/office/officeart/2005/8/layout/hierarchy4"/>
    <dgm:cxn modelId="{055B5838-B83D-4FDA-834D-02CB2F181DE7}" type="presParOf" srcId="{DBF07BFE-795C-4556-87B5-927B4AA8C08E}" destId="{A12C7A2F-5698-4BC3-B047-963B4E761B46}" srcOrd="1" destOrd="0" presId="urn:microsoft.com/office/officeart/2005/8/layout/hierarchy4"/>
    <dgm:cxn modelId="{9E58FF15-C5C0-4108-8804-59DB8A345827}" type="presParOf" srcId="{368B9777-898F-444D-AD27-729D0723FA97}" destId="{6073A5BA-295D-4862-924B-77FDE0EB6493}" srcOrd="13" destOrd="0" presId="urn:microsoft.com/office/officeart/2005/8/layout/hierarchy4"/>
    <dgm:cxn modelId="{07E84FB4-D59A-466C-AAAC-F7C5F870EDF1}" type="presParOf" srcId="{368B9777-898F-444D-AD27-729D0723FA97}" destId="{AD538C0C-8C21-48BA-9BCB-3CD1392A1172}" srcOrd="14" destOrd="0" presId="urn:microsoft.com/office/officeart/2005/8/layout/hierarchy4"/>
    <dgm:cxn modelId="{DD3EAE7D-B802-4AFC-8B2E-FEA6CC004604}" type="presParOf" srcId="{AD538C0C-8C21-48BA-9BCB-3CD1392A1172}" destId="{BFC3A6DA-4C41-4255-93D4-1F964CB71E84}" srcOrd="0" destOrd="0" presId="urn:microsoft.com/office/officeart/2005/8/layout/hierarchy4"/>
    <dgm:cxn modelId="{344BD1A8-0BC1-4460-B7CF-175FFEEE155E}" type="presParOf" srcId="{AD538C0C-8C21-48BA-9BCB-3CD1392A1172}" destId="{77F074AA-4A4B-492E-9354-1EDBA20609F0}" srcOrd="1" destOrd="0" presId="urn:microsoft.com/office/officeart/2005/8/layout/hierarchy4"/>
    <dgm:cxn modelId="{E21A2641-B223-4DEF-87B5-AF7F2B74D1A3}" type="presParOf" srcId="{368B9777-898F-444D-AD27-729D0723FA97}" destId="{BA8929CE-177E-4DAE-A5EE-960AFD90D389}" srcOrd="15" destOrd="0" presId="urn:microsoft.com/office/officeart/2005/8/layout/hierarchy4"/>
    <dgm:cxn modelId="{3A52BCB0-2A1D-4D80-8AA3-4EB82543B9DA}" type="presParOf" srcId="{368B9777-898F-444D-AD27-729D0723FA97}" destId="{1F74774F-993D-4165-9C81-8FC07C393620}" srcOrd="16" destOrd="0" presId="urn:microsoft.com/office/officeart/2005/8/layout/hierarchy4"/>
    <dgm:cxn modelId="{BBE2EAA6-8944-4521-8419-4C01712DF83A}" type="presParOf" srcId="{1F74774F-993D-4165-9C81-8FC07C393620}" destId="{8097F52B-2AA1-4D7F-B7AD-1202DA1ED823}" srcOrd="0" destOrd="0" presId="urn:microsoft.com/office/officeart/2005/8/layout/hierarchy4"/>
    <dgm:cxn modelId="{E8A47603-36A6-441C-A5C2-A2C925F2E009}" type="presParOf" srcId="{1F74774F-993D-4165-9C81-8FC07C393620}" destId="{48B2A779-15E1-4077-A885-9AB23677F03D}" srcOrd="1" destOrd="0" presId="urn:microsoft.com/office/officeart/2005/8/layout/hierarchy4"/>
    <dgm:cxn modelId="{6E3A77DA-46C2-45D5-B0CF-9A0A833394CE}" type="presParOf" srcId="{368B9777-898F-444D-AD27-729D0723FA97}" destId="{6E8F5B8B-1FFA-41D9-8617-65637C3DC18F}" srcOrd="17" destOrd="0" presId="urn:microsoft.com/office/officeart/2005/8/layout/hierarchy4"/>
    <dgm:cxn modelId="{A73E715E-EB3B-4167-9EA6-8318FC82C11A}" type="presParOf" srcId="{368B9777-898F-444D-AD27-729D0723FA97}" destId="{A58F9340-A13C-46BC-ADDC-0A4F882B0467}" srcOrd="18" destOrd="0" presId="urn:microsoft.com/office/officeart/2005/8/layout/hierarchy4"/>
    <dgm:cxn modelId="{A02FB1CA-D63C-43B9-A881-A9BCBA68368C}" type="presParOf" srcId="{A58F9340-A13C-46BC-ADDC-0A4F882B0467}" destId="{198CC675-2BF9-4311-9D42-C7B5AA800D2C}" srcOrd="0" destOrd="0" presId="urn:microsoft.com/office/officeart/2005/8/layout/hierarchy4"/>
    <dgm:cxn modelId="{C1B0F8F4-94A9-46D2-8883-C063F36050C2}" type="presParOf" srcId="{A58F9340-A13C-46BC-ADDC-0A4F882B0467}" destId="{C06DD920-E9EB-4550-848C-F0BFA28F9B88}" srcOrd="1" destOrd="0" presId="urn:microsoft.com/office/officeart/2005/8/layout/hierarchy4"/>
    <dgm:cxn modelId="{15D1402E-D81C-4CBF-910B-95912D08F41F}" type="presParOf" srcId="{368B9777-898F-444D-AD27-729D0723FA97}" destId="{5CA3F225-5E32-4DC6-8393-B88870CD7048}" srcOrd="19" destOrd="0" presId="urn:microsoft.com/office/officeart/2005/8/layout/hierarchy4"/>
    <dgm:cxn modelId="{3EC05659-0D0C-45C0-84C6-277B6FCFEFDF}" type="presParOf" srcId="{368B9777-898F-444D-AD27-729D0723FA97}" destId="{95C1D1EF-14BB-4D52-B052-BA5B79BAA62D}" srcOrd="20" destOrd="0" presId="urn:microsoft.com/office/officeart/2005/8/layout/hierarchy4"/>
    <dgm:cxn modelId="{1E48F9C1-2D3A-4E68-B160-424168FDC274}" type="presParOf" srcId="{95C1D1EF-14BB-4D52-B052-BA5B79BAA62D}" destId="{76D14C56-0F74-4E63-AA6C-8BB9E3928539}" srcOrd="0" destOrd="0" presId="urn:microsoft.com/office/officeart/2005/8/layout/hierarchy4"/>
    <dgm:cxn modelId="{C419D72F-50E8-419B-AA89-A9F582711AAB}" type="presParOf" srcId="{95C1D1EF-14BB-4D52-B052-BA5B79BAA62D}" destId="{FE610008-4EC7-4606-90B0-5C25A76CFFF8}" srcOrd="1" destOrd="0" presId="urn:microsoft.com/office/officeart/2005/8/layout/hierarchy4"/>
    <dgm:cxn modelId="{0DE14CD4-71BB-4454-8F63-9FB01E85A661}" type="presParOf" srcId="{368B9777-898F-444D-AD27-729D0723FA97}" destId="{FA4ADE0B-EA58-4768-8B6E-B4B84450939E}" srcOrd="21" destOrd="0" presId="urn:microsoft.com/office/officeart/2005/8/layout/hierarchy4"/>
    <dgm:cxn modelId="{36539799-4F56-49E8-8AB0-EA63D4C5F269}" type="presParOf" srcId="{368B9777-898F-444D-AD27-729D0723FA97}" destId="{86D72562-A062-4A18-9458-A189859F5A78}" srcOrd="22" destOrd="0" presId="urn:microsoft.com/office/officeart/2005/8/layout/hierarchy4"/>
    <dgm:cxn modelId="{09EC0B47-76D9-4FD3-9E04-FC72AFAD618D}" type="presParOf" srcId="{86D72562-A062-4A18-9458-A189859F5A78}" destId="{211AEC08-D22A-4FF0-8A24-720CC2F96CB2}" srcOrd="0" destOrd="0" presId="urn:microsoft.com/office/officeart/2005/8/layout/hierarchy4"/>
    <dgm:cxn modelId="{1A3A8960-138B-48D4-8C31-A12D6DDE06D0}" type="presParOf" srcId="{86D72562-A062-4A18-9458-A189859F5A78}" destId="{E61AEEAA-D2CE-4766-9140-BC6F59C7ECC0}" srcOrd="1" destOrd="0" presId="urn:microsoft.com/office/officeart/2005/8/layout/hierarchy4"/>
    <dgm:cxn modelId="{431FEE68-0F86-480D-A496-154F7087E46F}" type="presParOf" srcId="{368B9777-898F-444D-AD27-729D0723FA97}" destId="{EFE2E14A-7880-424A-BC69-ADD66D96DF56}" srcOrd="23" destOrd="0" presId="urn:microsoft.com/office/officeart/2005/8/layout/hierarchy4"/>
    <dgm:cxn modelId="{A8BF0D59-711D-4446-B999-368A05234611}" type="presParOf" srcId="{368B9777-898F-444D-AD27-729D0723FA97}" destId="{A35EC935-6F55-4308-AE9D-A71FA065E5EA}" srcOrd="24" destOrd="0" presId="urn:microsoft.com/office/officeart/2005/8/layout/hierarchy4"/>
    <dgm:cxn modelId="{FF76816E-923C-450D-A2C4-4566F8322EFC}" type="presParOf" srcId="{A35EC935-6F55-4308-AE9D-A71FA065E5EA}" destId="{50C2561B-53AD-453C-B6C5-7706DBF90D4B}" srcOrd="0" destOrd="0" presId="urn:microsoft.com/office/officeart/2005/8/layout/hierarchy4"/>
    <dgm:cxn modelId="{72560714-E5EB-4E78-9510-05AA76B13CB7}" type="presParOf" srcId="{A35EC935-6F55-4308-AE9D-A71FA065E5EA}" destId="{90DD7A1B-621E-49D4-9632-5F08F3A9C76F}" srcOrd="1" destOrd="0" presId="urn:microsoft.com/office/officeart/2005/8/layout/hierarchy4"/>
    <dgm:cxn modelId="{9CF9FDEC-7DEA-48BA-9D9C-CC7BC8A99B9E}" type="presParOf" srcId="{368B9777-898F-444D-AD27-729D0723FA97}" destId="{2C16FF6C-E0B1-4327-BC2F-595B7BC8FF27}" srcOrd="25" destOrd="0" presId="urn:microsoft.com/office/officeart/2005/8/layout/hierarchy4"/>
    <dgm:cxn modelId="{28DC1890-7918-4C69-BA06-10B3DDA7270F}" type="presParOf" srcId="{368B9777-898F-444D-AD27-729D0723FA97}" destId="{9F1FFAA7-499F-47DB-A07E-36E94EC20F25}" srcOrd="26" destOrd="0" presId="urn:microsoft.com/office/officeart/2005/8/layout/hierarchy4"/>
    <dgm:cxn modelId="{38FCCA0A-A686-44B4-A1F3-213CEE4F307A}" type="presParOf" srcId="{9F1FFAA7-499F-47DB-A07E-36E94EC20F25}" destId="{790834EF-5349-45CD-B513-4347329ADC6F}" srcOrd="0" destOrd="0" presId="urn:microsoft.com/office/officeart/2005/8/layout/hierarchy4"/>
    <dgm:cxn modelId="{80EEE52A-26F4-4096-AC81-69225A481B49}" type="presParOf" srcId="{9F1FFAA7-499F-47DB-A07E-36E94EC20F25}" destId="{2356584C-B90B-4006-B59C-D93B6ECA7A40}" srcOrd="1" destOrd="0" presId="urn:microsoft.com/office/officeart/2005/8/layout/hierarchy4"/>
    <dgm:cxn modelId="{755E3903-71A6-47B8-99F1-EE98F33A6594}" type="presParOf" srcId="{368B9777-898F-444D-AD27-729D0723FA97}" destId="{7D2747D2-3DC6-4BF5-8D8C-A8B15C95344C}" srcOrd="27" destOrd="0" presId="urn:microsoft.com/office/officeart/2005/8/layout/hierarchy4"/>
    <dgm:cxn modelId="{8A906BEE-A0BC-416E-A363-B9DF4D959210}" type="presParOf" srcId="{368B9777-898F-444D-AD27-729D0723FA97}" destId="{74C42C6F-248F-462F-B838-DD7691D5B1B0}" srcOrd="28" destOrd="0" presId="urn:microsoft.com/office/officeart/2005/8/layout/hierarchy4"/>
    <dgm:cxn modelId="{7E3E15F5-E47C-4EC7-A86C-41C907A004EC}" type="presParOf" srcId="{74C42C6F-248F-462F-B838-DD7691D5B1B0}" destId="{AB447E55-D949-4F45-9BA4-392368660E6D}" srcOrd="0" destOrd="0" presId="urn:microsoft.com/office/officeart/2005/8/layout/hierarchy4"/>
    <dgm:cxn modelId="{A54F754B-92F8-4C78-A077-E646E88F19DE}" type="presParOf" srcId="{74C42C6F-248F-462F-B838-DD7691D5B1B0}" destId="{51B345DA-E91E-4316-AADD-5E8B3627E3E8}" srcOrd="1" destOrd="0" presId="urn:microsoft.com/office/officeart/2005/8/layout/hierarchy4"/>
    <dgm:cxn modelId="{51E7BC7D-FA02-462B-AB86-B982569763FF}" type="presParOf" srcId="{368B9777-898F-444D-AD27-729D0723FA97}" destId="{8A23BE23-5891-4C10-B4FA-85DF9FCAF658}" srcOrd="29" destOrd="0" presId="urn:microsoft.com/office/officeart/2005/8/layout/hierarchy4"/>
    <dgm:cxn modelId="{BB235D4C-968F-46A9-AAD0-29CA0C701681}" type="presParOf" srcId="{368B9777-898F-444D-AD27-729D0723FA97}" destId="{4B81E7E5-DBC8-4DBD-9445-70DA338A8CD6}" srcOrd="30" destOrd="0" presId="urn:microsoft.com/office/officeart/2005/8/layout/hierarchy4"/>
    <dgm:cxn modelId="{C6A6EBDD-C49B-4907-A352-ACB926ABFEF6}" type="presParOf" srcId="{4B81E7E5-DBC8-4DBD-9445-70DA338A8CD6}" destId="{E3EFA774-962F-40F2-9948-40DCB9C52114}" srcOrd="0" destOrd="0" presId="urn:microsoft.com/office/officeart/2005/8/layout/hierarchy4"/>
    <dgm:cxn modelId="{631485F0-71E8-4A74-BD61-0379B9759ECF}" type="presParOf" srcId="{4B81E7E5-DBC8-4DBD-9445-70DA338A8CD6}" destId="{D363FB47-01DC-46D5-9EC8-4BA312959689}" srcOrd="1" destOrd="0" presId="urn:microsoft.com/office/officeart/2005/8/layout/hierarchy4"/>
    <dgm:cxn modelId="{CFF9F674-5352-473A-93A2-52FB41B6B70F}" type="presParOf" srcId="{368B9777-898F-444D-AD27-729D0723FA97}" destId="{A622E17B-6766-45D4-A10E-42398923CB21}" srcOrd="31" destOrd="0" presId="urn:microsoft.com/office/officeart/2005/8/layout/hierarchy4"/>
    <dgm:cxn modelId="{962D0482-77E1-4B6E-92AF-EB67F0D5A538}" type="presParOf" srcId="{368B9777-898F-444D-AD27-729D0723FA97}" destId="{87E7FDC7-C0C7-47D6-B8ED-2F490FE5AC24}" srcOrd="32" destOrd="0" presId="urn:microsoft.com/office/officeart/2005/8/layout/hierarchy4"/>
    <dgm:cxn modelId="{CE1FCBBC-AFC3-4A58-B4F4-B84CCE1B816D}" type="presParOf" srcId="{87E7FDC7-C0C7-47D6-B8ED-2F490FE5AC24}" destId="{0D12FCF5-A0CC-41FF-B458-4ADD52807895}" srcOrd="0" destOrd="0" presId="urn:microsoft.com/office/officeart/2005/8/layout/hierarchy4"/>
    <dgm:cxn modelId="{E1713A90-611A-4CBE-ADCC-9B01856B7AE4}" type="presParOf" srcId="{87E7FDC7-C0C7-47D6-B8ED-2F490FE5AC24}" destId="{1EBBBBD7-153D-4DAE-9163-58F84CE0283A}" srcOrd="1" destOrd="0" presId="urn:microsoft.com/office/officeart/2005/8/layout/hierarchy4"/>
    <dgm:cxn modelId="{69A42E1A-0D1B-4202-B2BD-FB613F03ECAC}" type="presParOf" srcId="{368B9777-898F-444D-AD27-729D0723FA97}" destId="{0238FBFE-3D65-4D48-95DC-3D652D24FCF4}" srcOrd="33" destOrd="0" presId="urn:microsoft.com/office/officeart/2005/8/layout/hierarchy4"/>
    <dgm:cxn modelId="{10A539F9-CCC0-4D26-B5C4-349205D66BAE}" type="presParOf" srcId="{368B9777-898F-444D-AD27-729D0723FA97}" destId="{7A8184B6-61EB-43E2-A60B-C8BB7EC9F075}" srcOrd="34" destOrd="0" presId="urn:microsoft.com/office/officeart/2005/8/layout/hierarchy4"/>
    <dgm:cxn modelId="{21C2662E-B7FD-4006-85C4-4AB0B09E4855}" type="presParOf" srcId="{7A8184B6-61EB-43E2-A60B-C8BB7EC9F075}" destId="{83EE9DD9-A18B-4895-BD7E-8EB0A8B286F2}" srcOrd="0" destOrd="0" presId="urn:microsoft.com/office/officeart/2005/8/layout/hierarchy4"/>
    <dgm:cxn modelId="{C658DF4B-DABD-4DD2-8427-728DA6F43964}" type="presParOf" srcId="{7A8184B6-61EB-43E2-A60B-C8BB7EC9F075}" destId="{914C01AC-4015-41C6-B5DB-BBEFB68E8E0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33C2E0-578D-42CA-A122-E9209A7A61EE}" type="doc">
      <dgm:prSet loTypeId="urn:microsoft.com/office/officeart/2005/8/layout/hierarchy4" loCatId="hierarchy" qsTypeId="urn:microsoft.com/office/officeart/2005/8/quickstyle/simple1#5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C5AF138A-8475-4EE4-AEDD-6DA8ECAC96CE}">
      <dgm:prSet custT="1"/>
      <dgm:spPr>
        <a:xfrm>
          <a:off x="3560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地下防渗漏</a:t>
          </a:r>
        </a:p>
      </dgm:t>
    </dgm:pt>
    <dgm:pt modelId="{0BACB4C2-046B-4AB5-8ADE-F39E38C13BDF}" type="parTrans" cxnId="{EF1671AC-FD98-4CE3-87DA-369079BCD006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AC276FD9-A3C6-4CF2-8E7F-1C3B0BB0700A}" type="sibTrans" cxnId="{EF1671AC-FD98-4CE3-87DA-369079BCD006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038806AC-5C04-4700-B1A8-6C6712443B9A}">
      <dgm:prSet custT="1"/>
      <dgm:spPr>
        <a:xfrm>
          <a:off x="414722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钢筋</a:t>
          </a:r>
        </a:p>
      </dgm:t>
    </dgm:pt>
    <dgm:pt modelId="{BABCA682-A730-4A2E-B8B2-6DEF29F2E3E4}" type="parTrans" cxnId="{56D88B52-D096-4D35-83A8-23AFF03850C3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26FFB672-A154-40EB-9104-F5F9C1CA2D61}" type="sibTrans" cxnId="{56D88B52-D096-4D35-83A8-23AFF03850C3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56AD2AC3-36BF-40C2-BA3C-7F2A50432C80}">
      <dgm:prSet custT="1"/>
      <dgm:spPr>
        <a:xfrm>
          <a:off x="808721" y="1064946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混凝土</a:t>
          </a:r>
        </a:p>
      </dgm:t>
    </dgm:pt>
    <dgm:pt modelId="{E290C0D6-29FE-4C71-9916-A702BEF612A4}" type="parTrans" cxnId="{258335E7-2132-4B08-9DE6-51765D279E36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CB03A15E-7319-4512-AA72-CB81339D9C47}" type="sibTrans" cxnId="{258335E7-2132-4B08-9DE6-51765D279E36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4A4A6DAF-AF17-4E69-9145-1D99B34FED6F}">
      <dgm:prSet custT="1"/>
      <dgm:spPr>
        <a:xfrm>
          <a:off x="1237046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钢结构</a:t>
          </a:r>
        </a:p>
      </dgm:t>
    </dgm:pt>
    <dgm:pt modelId="{D9F767D5-9A9C-4E3D-8A45-237EEA7EBDDD}" type="parTrans" cxnId="{FFBF5D06-C169-41F2-875A-3687AE24F01B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8C99D36D-3E80-471F-9F76-E0100E6DAABA}" type="sibTrans" cxnId="{FFBF5D06-C169-41F2-875A-3687AE24F01B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A62A199B-C598-499F-AFAE-580788548463}">
      <dgm:prSet custT="1"/>
      <dgm:spPr>
        <a:xfrm>
          <a:off x="1648208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二次结构</a:t>
          </a:r>
        </a:p>
      </dgm:t>
    </dgm:pt>
    <dgm:pt modelId="{8EEC92A0-E154-4E93-BEE8-22BD0028D972}" type="parTrans" cxnId="{CE3AD722-443C-4CCD-82C3-703C580A6815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8C0D6C42-D33B-40E1-8630-CF916CEFBC48}" type="sibTrans" cxnId="{CE3AD722-443C-4CCD-82C3-703C580A6815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CD666685-0E15-4EB7-9207-89A6E2B95B79}">
      <dgm:prSet custT="1"/>
      <dgm:spPr>
        <a:xfrm>
          <a:off x="2050074" y="1064946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外墙</a:t>
          </a:r>
        </a:p>
      </dgm:t>
    </dgm:pt>
    <dgm:pt modelId="{8BF1F612-6A2C-4D5E-A986-AA77D97B14B4}" type="parTrans" cxnId="{B4D97B00-7ACC-41AE-8415-3DC0B62887CC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BA36C247-907B-4418-A7D9-A9167B11EEF4}" type="sibTrans" cxnId="{B4D97B00-7ACC-41AE-8415-3DC0B62887CC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35FCBD2F-B972-4C24-811C-7515684EA277}">
      <dgm:prSet custT="1"/>
      <dgm:spPr>
        <a:xfrm>
          <a:off x="2470532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抹灰工程</a:t>
          </a:r>
        </a:p>
      </dgm:t>
    </dgm:pt>
    <dgm:pt modelId="{246ECAAE-B5FB-4A52-8260-C9B9FB9C2E71}" type="parTrans" cxnId="{45BA661D-55A9-426D-BAE8-18DE1CDB9F2F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6B8492CF-9F25-4D82-AABB-CA91D8CFDD1E}" type="sibTrans" cxnId="{45BA661D-55A9-426D-BAE8-18DE1CDB9F2F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DFFE6625-9919-4AFC-A487-E3C523CCE84B}">
      <dgm:prSet phldrT="[文本]" custT="1"/>
      <dgm:spPr>
        <a:xfrm>
          <a:off x="202" y="24937"/>
          <a:ext cx="8191378" cy="746777"/>
        </a:xfrm>
        <a:prstGeom prst="roundRect">
          <a:avLst>
            <a:gd name="adj" fmla="val 10000"/>
          </a:avLst>
        </a:prstGeom>
        <a:solidFill>
          <a:srgbClr val="B90612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6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质量风险架构（</a:t>
          </a:r>
          <a:r>
            <a:rPr lang="en-US" altLang="zh-CN" sz="16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60%</a:t>
          </a:r>
          <a:r>
            <a:rPr lang="zh-CN" altLang="en-US" sz="16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  <a:endParaRPr lang="zh-CN" altLang="en-US" sz="1600" dirty="0">
            <a:solidFill>
              <a:sysClr val="windowText" lastClr="000000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9F30CCCF-7FA0-44B9-ADEF-D79CD8A4E2EC}" type="sibTrans" cxnId="{2C51E44C-C227-4373-9F96-5C0DEB32CE8C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C54B9760-E18B-46D0-85CE-C75BB2CDC07F}" type="parTrans" cxnId="{2C51E44C-C227-4373-9F96-5C0DEB32CE8C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A794AF0D-8C9F-4833-8D69-718B09EC393E}">
      <dgm:prSet custT="1"/>
      <dgm:spPr>
        <a:xfrm>
          <a:off x="2881694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屋面工程</a:t>
          </a:r>
        </a:p>
      </dgm:t>
    </dgm:pt>
    <dgm:pt modelId="{41A4E89C-8D06-4CB7-8EB6-193B34F66BA9}" type="parTrans" cxnId="{E13E9D50-E682-4DDB-BCA2-CBCF36CF35E1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8FCE0ECB-0C5D-4531-BDEC-DA514B487999}" type="sibTrans" cxnId="{E13E9D50-E682-4DDB-BCA2-CBCF36CF35E1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C49182ED-79F1-4515-BC8E-2AD0F0554B09}">
      <dgm:prSet custT="1"/>
      <dgm:spPr>
        <a:xfrm>
          <a:off x="3292856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4770" tIns="64770" rIns="64770" bIns="64770" numCol="1" spcCol="1270" anchor="ctr" anchorCtr="0"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墙面装饰</a:t>
          </a:r>
        </a:p>
      </dgm:t>
    </dgm:pt>
    <dgm:pt modelId="{959EFBD4-50D8-4923-B16A-2931520CF76A}" type="parTrans" cxnId="{F386BC0A-3F0A-4A6F-BAC9-4D7F43146C03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87D4BB24-8793-40F6-90EC-7F64B2D803AC}" type="sibTrans" cxnId="{F386BC0A-3F0A-4A6F-BAC9-4D7F43146C03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8DDC81CE-A023-45BC-9765-52A38035320E}">
      <dgm:prSet custT="1"/>
      <dgm:spPr>
        <a:xfrm>
          <a:off x="3704018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地面装饰</a:t>
          </a:r>
        </a:p>
      </dgm:t>
    </dgm:pt>
    <dgm:pt modelId="{3BC037F9-B0FC-48BB-AB91-3E7C51EBE368}" type="parTrans" cxnId="{F91D7D71-80DB-41B9-87F5-240F3C6FA8AA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B2788902-F297-4F27-8972-FA982A52BC23}" type="sibTrans" cxnId="{F91D7D71-80DB-41B9-87F5-240F3C6FA8AA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F87A517C-8326-4D6A-BC2F-30831BA33076}">
      <dgm:prSet custT="1"/>
      <dgm:spPr>
        <a:xfrm>
          <a:off x="4115180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天花装饰</a:t>
          </a:r>
        </a:p>
      </dgm:t>
    </dgm:pt>
    <dgm:pt modelId="{1E632BDB-8BC7-40C0-9C5F-156DBDB2AF94}" type="parTrans" cxnId="{54A96302-0850-4DD8-AA6D-03AEDF41ACCA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231CF1CD-966B-47AC-8DB9-FC1021FB9087}" type="sibTrans" cxnId="{54A96302-0850-4DD8-AA6D-03AEDF41ACCA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D690F2A4-6F0D-4DBE-B19D-1C3FD5A74951}">
      <dgm:prSet custT="1"/>
      <dgm:spPr>
        <a:xfrm>
          <a:off x="4526342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门窗、栏杆工程</a:t>
          </a:r>
        </a:p>
      </dgm:t>
    </dgm:pt>
    <dgm:pt modelId="{A3201008-81DD-4444-ADCF-260881940AB7}" type="parTrans" cxnId="{81868E73-C026-4E82-B499-7F9669B4279D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8807468A-086E-472D-B823-AD23F79D1EF1}" type="sibTrans" cxnId="{81868E73-C026-4E82-B499-7F9669B4279D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F5CEC6C3-D69D-4D18-AB27-20DAD50F9CDD}">
      <dgm:prSet custT="1"/>
      <dgm:spPr>
        <a:xfrm>
          <a:off x="4937504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楼地面防渗漏</a:t>
          </a:r>
        </a:p>
      </dgm:t>
    </dgm:pt>
    <dgm:pt modelId="{67D04D5A-E98F-4F3E-8860-89966685BB0E}" type="parTrans" cxnId="{9C10A47C-2E15-4A6C-B82C-4D0864B01509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EE405792-ABF3-46EB-9D23-E3BC7F5AD8E4}" type="sibTrans" cxnId="{9C10A47C-2E15-4A6C-B82C-4D0864B01509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8BAEA19F-E08D-4AA7-A0A0-B6A12C2BECDB}">
      <dgm:prSet custT="1"/>
      <dgm:spPr>
        <a:xfrm>
          <a:off x="5348666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幕墙</a:t>
          </a:r>
        </a:p>
      </dgm:t>
    </dgm:pt>
    <dgm:pt modelId="{3F0B2F2B-73DF-484D-AC98-98CB3D54E172}" type="parTrans" cxnId="{E7A03043-29B7-4355-A0B4-6EE07CB7631E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1D168794-00A1-40B8-A8C7-80FCE87E16C9}" type="sibTrans" cxnId="{E7A03043-29B7-4355-A0B4-6EE07CB7631E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FF041E57-CFC9-4EA2-B6A2-22B80ABA32F3}">
      <dgm:prSet custT="1"/>
      <dgm:spPr>
        <a:xfrm>
          <a:off x="5759828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给排水</a:t>
          </a:r>
        </a:p>
      </dgm:t>
    </dgm:pt>
    <dgm:pt modelId="{5B11CEE1-C4B8-4A70-8B25-E26C256CB862}" type="parTrans" cxnId="{D39CCE89-4DF5-4FE9-9D54-968AD6129D56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FFB3597B-DABF-4B3C-8582-E1EE9763320B}" type="sibTrans" cxnId="{D39CCE89-4DF5-4FE9-9D54-968AD6129D56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D6F0992B-FBF6-4397-93A8-EB4CDFC09E37}">
      <dgm:prSet custT="1"/>
      <dgm:spPr>
        <a:xfrm>
          <a:off x="6170990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通风空调</a:t>
          </a:r>
        </a:p>
      </dgm:t>
    </dgm:pt>
    <dgm:pt modelId="{A8BA9399-D465-4473-844D-581E23031CE0}" type="parTrans" cxnId="{869CF863-FF87-43F9-BD9D-4D26B4E12A1E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EFCD167D-D8B1-41E3-A40E-7C51F356DF6E}" type="sibTrans" cxnId="{869CF863-FF87-43F9-BD9D-4D26B4E12A1E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583F7FF6-31E3-4D35-BE3F-1DB72987AFAF}">
      <dgm:prSet custT="1"/>
      <dgm:spPr>
        <a:xfrm>
          <a:off x="6993314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电气工程</a:t>
          </a:r>
        </a:p>
      </dgm:t>
    </dgm:pt>
    <dgm:pt modelId="{554EFA28-7581-4E83-BC73-190C3B1A60B9}" type="parTrans" cxnId="{40575F34-6243-4A38-AA7D-D7983B8FC17B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609BC719-7A7E-4BA3-AF50-421CF0E3B380}" type="sibTrans" cxnId="{40575F34-6243-4A38-AA7D-D7983B8FC17B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32E7167D-7BBE-41A3-A035-30FBF962FD3B}">
      <dgm:prSet custT="1"/>
      <dgm:spPr>
        <a:xfrm>
          <a:off x="6582152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电梯工程</a:t>
          </a:r>
        </a:p>
      </dgm:t>
    </dgm:pt>
    <dgm:pt modelId="{A1F02664-E194-4959-9BBB-B04AF5BC3E90}" type="parTrans" cxnId="{5B5D1E8D-FB1D-4FF3-8643-985FF186DC08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5F4B1BAC-80D4-4C09-8829-3EE7C726EB56}" type="sibTrans" cxnId="{5B5D1E8D-FB1D-4FF3-8643-985FF186DC08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ADE92B18-1B46-4143-BDC1-AF2606B33D20}">
      <dgm:prSet custT="1"/>
      <dgm:spPr>
        <a:xfrm>
          <a:off x="7404476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消防工程</a:t>
          </a:r>
        </a:p>
      </dgm:t>
    </dgm:pt>
    <dgm:pt modelId="{0FA5DFE7-9FB3-4B79-8A45-B408E2ED4C6F}" type="parTrans" cxnId="{103AF056-F96C-44D9-9A34-77C378106F2F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975125CB-DCB5-4278-986D-8782C37E2863}" type="sibTrans" cxnId="{103AF056-F96C-44D9-9A34-77C378106F2F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8086A7EB-52AB-4E76-8DE8-C0FBA5950989}">
      <dgm:prSet custT="1"/>
      <dgm:spPr>
        <a:xfrm>
          <a:off x="7815638" y="1064803"/>
          <a:ext cx="379300" cy="239697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带★、★★、★★★扣分合计</a:t>
          </a:r>
        </a:p>
      </dgm:t>
    </dgm:pt>
    <dgm:pt modelId="{A924BDAB-B2A4-4770-90A3-6C914DF28A60}" type="parTrans" cxnId="{74D3CEB2-A0B6-44E9-913D-E692713D52F3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F15813D4-CFB1-4602-B700-99282A33E857}" type="sibTrans" cxnId="{74D3CEB2-A0B6-44E9-913D-E692713D52F3}">
      <dgm:prSet/>
      <dgm:spPr/>
      <dgm:t>
        <a:bodyPr/>
        <a:lstStyle/>
        <a:p>
          <a:endParaRPr lang="zh-CN" altLang="en-US" sz="1200">
            <a:latin typeface="+mn-ea"/>
            <a:ea typeface="+mn-ea"/>
          </a:endParaRPr>
        </a:p>
      </dgm:t>
    </dgm:pt>
    <dgm:pt modelId="{B9CED739-3D10-49BB-BE80-9C4A304B1A40}" type="pres">
      <dgm:prSet presAssocID="{E133C2E0-578D-42CA-A122-E9209A7A61E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2F7C635-087E-4102-B250-41CD59020D10}" type="pres">
      <dgm:prSet presAssocID="{DFFE6625-9919-4AFC-A487-E3C523CCE84B}" presName="vertOne" presStyleCnt="0"/>
      <dgm:spPr/>
    </dgm:pt>
    <dgm:pt modelId="{0D575FAC-266D-451F-A181-16662CF46F23}" type="pres">
      <dgm:prSet presAssocID="{DFFE6625-9919-4AFC-A487-E3C523CCE84B}" presName="txOne" presStyleLbl="node0" presStyleIdx="0" presStyleCnt="1" custScaleY="31155" custLinFactNeighborX="-41" custLinFactNeighborY="7800">
        <dgm:presLayoutVars>
          <dgm:chPref val="3"/>
        </dgm:presLayoutVars>
      </dgm:prSet>
      <dgm:spPr/>
    </dgm:pt>
    <dgm:pt modelId="{28382313-C321-42A0-9FD8-3E5ABC4D9772}" type="pres">
      <dgm:prSet presAssocID="{DFFE6625-9919-4AFC-A487-E3C523CCE84B}" presName="parTransOne" presStyleCnt="0"/>
      <dgm:spPr/>
    </dgm:pt>
    <dgm:pt modelId="{368B9777-898F-444D-AD27-729D0723FA97}" type="pres">
      <dgm:prSet presAssocID="{DFFE6625-9919-4AFC-A487-E3C523CCE84B}" presName="horzOne" presStyleCnt="0"/>
      <dgm:spPr/>
    </dgm:pt>
    <dgm:pt modelId="{38EAE2B0-DFD3-4406-8801-2AC616F50919}" type="pres">
      <dgm:prSet presAssocID="{C5AF138A-8475-4EE4-AEDD-6DA8ECAC96CE}" presName="vertTwo" presStyleCnt="0"/>
      <dgm:spPr/>
    </dgm:pt>
    <dgm:pt modelId="{BEC848F8-4DB5-4946-9FBC-1D976AD61873}" type="pres">
      <dgm:prSet presAssocID="{C5AF138A-8475-4EE4-AEDD-6DA8ECAC96CE}" presName="txTwo" presStyleLbl="node2" presStyleIdx="0" presStyleCnt="20">
        <dgm:presLayoutVars>
          <dgm:chPref val="3"/>
        </dgm:presLayoutVars>
      </dgm:prSet>
      <dgm:spPr/>
    </dgm:pt>
    <dgm:pt modelId="{C86CBFA2-04C9-4D24-96DA-EB2226568192}" type="pres">
      <dgm:prSet presAssocID="{C5AF138A-8475-4EE4-AEDD-6DA8ECAC96CE}" presName="horzTwo" presStyleCnt="0"/>
      <dgm:spPr/>
    </dgm:pt>
    <dgm:pt modelId="{EBB96705-09B7-41B2-AD03-9C3721B0AE1B}" type="pres">
      <dgm:prSet presAssocID="{AC276FD9-A3C6-4CF2-8E7F-1C3B0BB0700A}" presName="sibSpaceTwo" presStyleCnt="0"/>
      <dgm:spPr/>
    </dgm:pt>
    <dgm:pt modelId="{158248AA-0A63-4D4E-81C7-55AAA12E41ED}" type="pres">
      <dgm:prSet presAssocID="{038806AC-5C04-4700-B1A8-6C6712443B9A}" presName="vertTwo" presStyleCnt="0"/>
      <dgm:spPr/>
    </dgm:pt>
    <dgm:pt modelId="{FACAEFEF-0F1F-498C-A0EC-F3A3A0441F6A}" type="pres">
      <dgm:prSet presAssocID="{038806AC-5C04-4700-B1A8-6C6712443B9A}" presName="txTwo" presStyleLbl="node2" presStyleIdx="1" presStyleCnt="20">
        <dgm:presLayoutVars>
          <dgm:chPref val="3"/>
        </dgm:presLayoutVars>
      </dgm:prSet>
      <dgm:spPr/>
    </dgm:pt>
    <dgm:pt modelId="{0347EDA7-1A06-4C2A-B6CE-181377C54278}" type="pres">
      <dgm:prSet presAssocID="{038806AC-5C04-4700-B1A8-6C6712443B9A}" presName="horzTwo" presStyleCnt="0"/>
      <dgm:spPr/>
    </dgm:pt>
    <dgm:pt modelId="{F751109C-5996-42C2-99AE-04E66F12647A}" type="pres">
      <dgm:prSet presAssocID="{26FFB672-A154-40EB-9104-F5F9C1CA2D61}" presName="sibSpaceTwo" presStyleCnt="0"/>
      <dgm:spPr/>
    </dgm:pt>
    <dgm:pt modelId="{4B5757F5-8E05-43BE-9CB1-F037D52F3DC6}" type="pres">
      <dgm:prSet presAssocID="{56AD2AC3-36BF-40C2-BA3C-7F2A50432C80}" presName="vertTwo" presStyleCnt="0"/>
      <dgm:spPr/>
    </dgm:pt>
    <dgm:pt modelId="{7B6FDDC5-913A-4B88-873D-5CE27072E4F0}" type="pres">
      <dgm:prSet presAssocID="{56AD2AC3-36BF-40C2-BA3C-7F2A50432C80}" presName="txTwo" presStyleLbl="node2" presStyleIdx="2" presStyleCnt="20" custLinFactNeighborX="-4525" custLinFactNeighborY="3025">
        <dgm:presLayoutVars>
          <dgm:chPref val="3"/>
        </dgm:presLayoutVars>
      </dgm:prSet>
      <dgm:spPr/>
    </dgm:pt>
    <dgm:pt modelId="{6FE5DA1A-A0D7-46D6-A0E5-5F2E5699F339}" type="pres">
      <dgm:prSet presAssocID="{56AD2AC3-36BF-40C2-BA3C-7F2A50432C80}" presName="horzTwo" presStyleCnt="0"/>
      <dgm:spPr/>
    </dgm:pt>
    <dgm:pt modelId="{7F90A58A-81D2-42AB-ACA1-22B49F3D1ACE}" type="pres">
      <dgm:prSet presAssocID="{CB03A15E-7319-4512-AA72-CB81339D9C47}" presName="sibSpaceTwo" presStyleCnt="0"/>
      <dgm:spPr/>
    </dgm:pt>
    <dgm:pt modelId="{D5FFF947-A9C1-42B3-A9EB-499EE362E686}" type="pres">
      <dgm:prSet presAssocID="{4A4A6DAF-AF17-4E69-9145-1D99B34FED6F}" presName="vertTwo" presStyleCnt="0"/>
      <dgm:spPr/>
    </dgm:pt>
    <dgm:pt modelId="{50B986C9-62E2-4D91-B07B-003FBE63B660}" type="pres">
      <dgm:prSet presAssocID="{4A4A6DAF-AF17-4E69-9145-1D99B34FED6F}" presName="txTwo" presStyleLbl="node2" presStyleIdx="3" presStyleCnt="20">
        <dgm:presLayoutVars>
          <dgm:chPref val="3"/>
        </dgm:presLayoutVars>
      </dgm:prSet>
      <dgm:spPr/>
    </dgm:pt>
    <dgm:pt modelId="{03BECE38-2197-4305-B5F1-02C550858ABD}" type="pres">
      <dgm:prSet presAssocID="{4A4A6DAF-AF17-4E69-9145-1D99B34FED6F}" presName="horzTwo" presStyleCnt="0"/>
      <dgm:spPr/>
    </dgm:pt>
    <dgm:pt modelId="{A1F8F89D-86A4-4AC9-9E27-EDB0804FB318}" type="pres">
      <dgm:prSet presAssocID="{8C99D36D-3E80-471F-9F76-E0100E6DAABA}" presName="sibSpaceTwo" presStyleCnt="0"/>
      <dgm:spPr/>
    </dgm:pt>
    <dgm:pt modelId="{E97557A1-A935-489C-BE5E-DBD71765D0FB}" type="pres">
      <dgm:prSet presAssocID="{A62A199B-C598-499F-AFAE-580788548463}" presName="vertTwo" presStyleCnt="0"/>
      <dgm:spPr/>
    </dgm:pt>
    <dgm:pt modelId="{7691974F-7474-4D30-9B8F-364619E25620}" type="pres">
      <dgm:prSet presAssocID="{A62A199B-C598-499F-AFAE-580788548463}" presName="txTwo" presStyleLbl="node2" presStyleIdx="4" presStyleCnt="20">
        <dgm:presLayoutVars>
          <dgm:chPref val="3"/>
        </dgm:presLayoutVars>
      </dgm:prSet>
      <dgm:spPr/>
    </dgm:pt>
    <dgm:pt modelId="{BA53D988-914B-4C7F-9D5B-D0C7250CF383}" type="pres">
      <dgm:prSet presAssocID="{A62A199B-C598-499F-AFAE-580788548463}" presName="horzTwo" presStyleCnt="0"/>
      <dgm:spPr/>
    </dgm:pt>
    <dgm:pt modelId="{D3FD77B2-B8D3-4031-9B14-9EC2F7139D5D}" type="pres">
      <dgm:prSet presAssocID="{8C0D6C42-D33B-40E1-8630-CF916CEFBC48}" presName="sibSpaceTwo" presStyleCnt="0"/>
      <dgm:spPr/>
    </dgm:pt>
    <dgm:pt modelId="{8455E9EE-28E2-4A1F-8776-BC345EDD8018}" type="pres">
      <dgm:prSet presAssocID="{CD666685-0E15-4EB7-9207-89A6E2B95B79}" presName="vertTwo" presStyleCnt="0"/>
      <dgm:spPr/>
    </dgm:pt>
    <dgm:pt modelId="{234FBB8B-6712-4109-AE6D-2529748DCED1}" type="pres">
      <dgm:prSet presAssocID="{CD666685-0E15-4EB7-9207-89A6E2B95B79}" presName="txTwo" presStyleLbl="node2" presStyleIdx="5" presStyleCnt="20" custLinFactNeighborX="-2451" custLinFactNeighborY="6">
        <dgm:presLayoutVars>
          <dgm:chPref val="3"/>
        </dgm:presLayoutVars>
      </dgm:prSet>
      <dgm:spPr/>
    </dgm:pt>
    <dgm:pt modelId="{F169FC45-62F1-4992-873E-E37ABEDFCDFF}" type="pres">
      <dgm:prSet presAssocID="{CD666685-0E15-4EB7-9207-89A6E2B95B79}" presName="horzTwo" presStyleCnt="0"/>
      <dgm:spPr/>
    </dgm:pt>
    <dgm:pt modelId="{2B03625C-AAA2-4918-899C-474A80B587CF}" type="pres">
      <dgm:prSet presAssocID="{BA36C247-907B-4418-A7D9-A9167B11EEF4}" presName="sibSpaceTwo" presStyleCnt="0"/>
      <dgm:spPr/>
    </dgm:pt>
    <dgm:pt modelId="{DBF07BFE-795C-4556-87B5-927B4AA8C08E}" type="pres">
      <dgm:prSet presAssocID="{35FCBD2F-B972-4C24-811C-7515684EA277}" presName="vertTwo" presStyleCnt="0"/>
      <dgm:spPr/>
    </dgm:pt>
    <dgm:pt modelId="{A91C8437-AF2A-44C7-A25D-3EF02575847E}" type="pres">
      <dgm:prSet presAssocID="{35FCBD2F-B972-4C24-811C-7515684EA277}" presName="txTwo" presStyleLbl="node2" presStyleIdx="6" presStyleCnt="20">
        <dgm:presLayoutVars>
          <dgm:chPref val="3"/>
        </dgm:presLayoutVars>
      </dgm:prSet>
      <dgm:spPr/>
    </dgm:pt>
    <dgm:pt modelId="{A12C7A2F-5698-4BC3-B047-963B4E761B46}" type="pres">
      <dgm:prSet presAssocID="{35FCBD2F-B972-4C24-811C-7515684EA277}" presName="horzTwo" presStyleCnt="0"/>
      <dgm:spPr/>
    </dgm:pt>
    <dgm:pt modelId="{379F24B9-5151-4A3F-B0D1-C6E6480C606A}" type="pres">
      <dgm:prSet presAssocID="{6B8492CF-9F25-4D82-AABB-CA91D8CFDD1E}" presName="sibSpaceTwo" presStyleCnt="0"/>
      <dgm:spPr/>
    </dgm:pt>
    <dgm:pt modelId="{85F46356-E249-46AF-90A4-F2D4183E2A85}" type="pres">
      <dgm:prSet presAssocID="{A794AF0D-8C9F-4833-8D69-718B09EC393E}" presName="vertTwo" presStyleCnt="0"/>
      <dgm:spPr/>
    </dgm:pt>
    <dgm:pt modelId="{72EFF368-F844-4C37-BAED-68B161C085F8}" type="pres">
      <dgm:prSet presAssocID="{A794AF0D-8C9F-4833-8D69-718B09EC393E}" presName="txTwo" presStyleLbl="node2" presStyleIdx="7" presStyleCnt="20">
        <dgm:presLayoutVars>
          <dgm:chPref val="3"/>
        </dgm:presLayoutVars>
      </dgm:prSet>
      <dgm:spPr/>
    </dgm:pt>
    <dgm:pt modelId="{F455F947-B5E3-42E9-8C70-077385ABD2F0}" type="pres">
      <dgm:prSet presAssocID="{A794AF0D-8C9F-4833-8D69-718B09EC393E}" presName="horzTwo" presStyleCnt="0"/>
      <dgm:spPr/>
    </dgm:pt>
    <dgm:pt modelId="{4AA52730-4B47-483B-BAE7-E8A73CAF60B9}" type="pres">
      <dgm:prSet presAssocID="{8FCE0ECB-0C5D-4531-BDEC-DA514B487999}" presName="sibSpaceTwo" presStyleCnt="0"/>
      <dgm:spPr/>
    </dgm:pt>
    <dgm:pt modelId="{248DDB4E-BE82-4736-84F7-2318DA9D8BCC}" type="pres">
      <dgm:prSet presAssocID="{C49182ED-79F1-4515-BC8E-2AD0F0554B09}" presName="vertTwo" presStyleCnt="0"/>
      <dgm:spPr/>
    </dgm:pt>
    <dgm:pt modelId="{8BEBE489-00DB-4BDA-ABA9-F1B75BBD6CF3}" type="pres">
      <dgm:prSet presAssocID="{C49182ED-79F1-4515-BC8E-2AD0F0554B09}" presName="txTwo" presStyleLbl="node2" presStyleIdx="8" presStyleCnt="20">
        <dgm:presLayoutVars>
          <dgm:chPref val="3"/>
        </dgm:presLayoutVars>
      </dgm:prSet>
      <dgm:spPr>
        <a:xfrm>
          <a:off x="7105854" y="719607"/>
          <a:ext cx="818872" cy="1374035"/>
        </a:xfrm>
        <a:prstGeom prst="roundRect">
          <a:avLst>
            <a:gd name="adj" fmla="val 10000"/>
          </a:avLst>
        </a:prstGeom>
      </dgm:spPr>
    </dgm:pt>
    <dgm:pt modelId="{37124EE3-A9E9-45B8-91B9-CFE5565AE965}" type="pres">
      <dgm:prSet presAssocID="{C49182ED-79F1-4515-BC8E-2AD0F0554B09}" presName="horzTwo" presStyleCnt="0"/>
      <dgm:spPr/>
    </dgm:pt>
    <dgm:pt modelId="{C0EE9551-B030-4080-99AC-CD2B28C2D098}" type="pres">
      <dgm:prSet presAssocID="{87D4BB24-8793-40F6-90EC-7F64B2D803AC}" presName="sibSpaceTwo" presStyleCnt="0"/>
      <dgm:spPr/>
    </dgm:pt>
    <dgm:pt modelId="{1BEA8D61-D32B-4924-8256-999535EBBCC8}" type="pres">
      <dgm:prSet presAssocID="{8DDC81CE-A023-45BC-9765-52A38035320E}" presName="vertTwo" presStyleCnt="0"/>
      <dgm:spPr/>
    </dgm:pt>
    <dgm:pt modelId="{D1B12F31-2050-4B38-9431-EC1E3EC5A47A}" type="pres">
      <dgm:prSet presAssocID="{8DDC81CE-A023-45BC-9765-52A38035320E}" presName="txTwo" presStyleLbl="node2" presStyleIdx="9" presStyleCnt="20">
        <dgm:presLayoutVars>
          <dgm:chPref val="3"/>
        </dgm:presLayoutVars>
      </dgm:prSet>
      <dgm:spPr/>
    </dgm:pt>
    <dgm:pt modelId="{794A6087-5915-44BC-8623-699AE9736A71}" type="pres">
      <dgm:prSet presAssocID="{8DDC81CE-A023-45BC-9765-52A38035320E}" presName="horzTwo" presStyleCnt="0"/>
      <dgm:spPr/>
    </dgm:pt>
    <dgm:pt modelId="{11E01219-7317-4AC3-8042-1A4A574A7607}" type="pres">
      <dgm:prSet presAssocID="{B2788902-F297-4F27-8972-FA982A52BC23}" presName="sibSpaceTwo" presStyleCnt="0"/>
      <dgm:spPr/>
    </dgm:pt>
    <dgm:pt modelId="{83B1862F-7D5B-480E-9421-2C54C59B783C}" type="pres">
      <dgm:prSet presAssocID="{F87A517C-8326-4D6A-BC2F-30831BA33076}" presName="vertTwo" presStyleCnt="0"/>
      <dgm:spPr/>
    </dgm:pt>
    <dgm:pt modelId="{4AB2FA61-636D-44D2-A72A-4BB084F19256}" type="pres">
      <dgm:prSet presAssocID="{F87A517C-8326-4D6A-BC2F-30831BA33076}" presName="txTwo" presStyleLbl="node2" presStyleIdx="10" presStyleCnt="20">
        <dgm:presLayoutVars>
          <dgm:chPref val="3"/>
        </dgm:presLayoutVars>
      </dgm:prSet>
      <dgm:spPr/>
    </dgm:pt>
    <dgm:pt modelId="{2DE8DF3B-C031-4045-A7F8-E05C4A6FD8E9}" type="pres">
      <dgm:prSet presAssocID="{F87A517C-8326-4D6A-BC2F-30831BA33076}" presName="horzTwo" presStyleCnt="0"/>
      <dgm:spPr/>
    </dgm:pt>
    <dgm:pt modelId="{47D07E6B-9989-4104-A1A5-5D133B1DE7BB}" type="pres">
      <dgm:prSet presAssocID="{231CF1CD-966B-47AC-8DB9-FC1021FB9087}" presName="sibSpaceTwo" presStyleCnt="0"/>
      <dgm:spPr/>
    </dgm:pt>
    <dgm:pt modelId="{51104E98-11C5-496E-A157-7FF2611EB32D}" type="pres">
      <dgm:prSet presAssocID="{D690F2A4-6F0D-4DBE-B19D-1C3FD5A74951}" presName="vertTwo" presStyleCnt="0"/>
      <dgm:spPr/>
    </dgm:pt>
    <dgm:pt modelId="{749C353E-1E1E-46F2-8629-1D0CAC165676}" type="pres">
      <dgm:prSet presAssocID="{D690F2A4-6F0D-4DBE-B19D-1C3FD5A74951}" presName="txTwo" presStyleLbl="node2" presStyleIdx="11" presStyleCnt="20">
        <dgm:presLayoutVars>
          <dgm:chPref val="3"/>
        </dgm:presLayoutVars>
      </dgm:prSet>
      <dgm:spPr/>
    </dgm:pt>
    <dgm:pt modelId="{4A29F415-8794-46DB-826E-A4253E1B1DB4}" type="pres">
      <dgm:prSet presAssocID="{D690F2A4-6F0D-4DBE-B19D-1C3FD5A74951}" presName="horzTwo" presStyleCnt="0"/>
      <dgm:spPr/>
    </dgm:pt>
    <dgm:pt modelId="{98004450-1B86-4BBC-A943-F23999C889B7}" type="pres">
      <dgm:prSet presAssocID="{8807468A-086E-472D-B823-AD23F79D1EF1}" presName="sibSpaceTwo" presStyleCnt="0"/>
      <dgm:spPr/>
    </dgm:pt>
    <dgm:pt modelId="{E46ED926-2CD7-4E31-91F2-246456E40E29}" type="pres">
      <dgm:prSet presAssocID="{F5CEC6C3-D69D-4D18-AB27-20DAD50F9CDD}" presName="vertTwo" presStyleCnt="0"/>
      <dgm:spPr/>
    </dgm:pt>
    <dgm:pt modelId="{60CBDAF0-05C9-4B7F-A6F2-3B7A96EC4A7D}" type="pres">
      <dgm:prSet presAssocID="{F5CEC6C3-D69D-4D18-AB27-20DAD50F9CDD}" presName="txTwo" presStyleLbl="node2" presStyleIdx="12" presStyleCnt="20">
        <dgm:presLayoutVars>
          <dgm:chPref val="3"/>
        </dgm:presLayoutVars>
      </dgm:prSet>
      <dgm:spPr/>
    </dgm:pt>
    <dgm:pt modelId="{83C8B02D-1C0F-4152-8D68-DDA452750A4E}" type="pres">
      <dgm:prSet presAssocID="{F5CEC6C3-D69D-4D18-AB27-20DAD50F9CDD}" presName="horzTwo" presStyleCnt="0"/>
      <dgm:spPr/>
    </dgm:pt>
    <dgm:pt modelId="{A492C514-F2D4-4C25-AEE9-811772EB055A}" type="pres">
      <dgm:prSet presAssocID="{EE405792-ABF3-46EB-9D23-E3BC7F5AD8E4}" presName="sibSpaceTwo" presStyleCnt="0"/>
      <dgm:spPr/>
    </dgm:pt>
    <dgm:pt modelId="{6D23CC40-4AE4-4253-9995-80F6CDA73E79}" type="pres">
      <dgm:prSet presAssocID="{8BAEA19F-E08D-4AA7-A0A0-B6A12C2BECDB}" presName="vertTwo" presStyleCnt="0"/>
      <dgm:spPr/>
    </dgm:pt>
    <dgm:pt modelId="{D97730C4-C5D8-490B-9F74-0EFF21B4003B}" type="pres">
      <dgm:prSet presAssocID="{8BAEA19F-E08D-4AA7-A0A0-B6A12C2BECDB}" presName="txTwo" presStyleLbl="node2" presStyleIdx="13" presStyleCnt="20">
        <dgm:presLayoutVars>
          <dgm:chPref val="3"/>
        </dgm:presLayoutVars>
      </dgm:prSet>
      <dgm:spPr/>
    </dgm:pt>
    <dgm:pt modelId="{BC01D504-8580-4B3E-9957-99E2B96CEB62}" type="pres">
      <dgm:prSet presAssocID="{8BAEA19F-E08D-4AA7-A0A0-B6A12C2BECDB}" presName="horzTwo" presStyleCnt="0"/>
      <dgm:spPr/>
    </dgm:pt>
    <dgm:pt modelId="{A0DE014E-E627-439E-9402-228956220F6C}" type="pres">
      <dgm:prSet presAssocID="{1D168794-00A1-40B8-A8C7-80FCE87E16C9}" presName="sibSpaceTwo" presStyleCnt="0"/>
      <dgm:spPr/>
    </dgm:pt>
    <dgm:pt modelId="{E584C569-E99C-4174-9664-B49375679238}" type="pres">
      <dgm:prSet presAssocID="{FF041E57-CFC9-4EA2-B6A2-22B80ABA32F3}" presName="vertTwo" presStyleCnt="0"/>
      <dgm:spPr/>
    </dgm:pt>
    <dgm:pt modelId="{BBD6B6D2-0FDB-41F7-B548-87C55301B1AA}" type="pres">
      <dgm:prSet presAssocID="{FF041E57-CFC9-4EA2-B6A2-22B80ABA32F3}" presName="txTwo" presStyleLbl="node2" presStyleIdx="14" presStyleCnt="20">
        <dgm:presLayoutVars>
          <dgm:chPref val="3"/>
        </dgm:presLayoutVars>
      </dgm:prSet>
      <dgm:spPr/>
    </dgm:pt>
    <dgm:pt modelId="{2A463F3E-252A-42A3-A5F1-6A2325BE080C}" type="pres">
      <dgm:prSet presAssocID="{FF041E57-CFC9-4EA2-B6A2-22B80ABA32F3}" presName="horzTwo" presStyleCnt="0"/>
      <dgm:spPr/>
    </dgm:pt>
    <dgm:pt modelId="{0962874D-92F6-4375-A38B-0A80638E6CB3}" type="pres">
      <dgm:prSet presAssocID="{FFB3597B-DABF-4B3C-8582-E1EE9763320B}" presName="sibSpaceTwo" presStyleCnt="0"/>
      <dgm:spPr/>
    </dgm:pt>
    <dgm:pt modelId="{40B12384-F907-4E40-9CEF-2C4B739C9671}" type="pres">
      <dgm:prSet presAssocID="{D6F0992B-FBF6-4397-93A8-EB4CDFC09E37}" presName="vertTwo" presStyleCnt="0"/>
      <dgm:spPr/>
    </dgm:pt>
    <dgm:pt modelId="{A78EBE1B-6F0A-4A68-A526-91454D85E622}" type="pres">
      <dgm:prSet presAssocID="{D6F0992B-FBF6-4397-93A8-EB4CDFC09E37}" presName="txTwo" presStyleLbl="node2" presStyleIdx="15" presStyleCnt="20">
        <dgm:presLayoutVars>
          <dgm:chPref val="3"/>
        </dgm:presLayoutVars>
      </dgm:prSet>
      <dgm:spPr/>
    </dgm:pt>
    <dgm:pt modelId="{450EA771-815C-47ED-90A7-45D5A00F168A}" type="pres">
      <dgm:prSet presAssocID="{D6F0992B-FBF6-4397-93A8-EB4CDFC09E37}" presName="horzTwo" presStyleCnt="0"/>
      <dgm:spPr/>
    </dgm:pt>
    <dgm:pt modelId="{C6167A46-1922-4C72-BA97-030D28487940}" type="pres">
      <dgm:prSet presAssocID="{EFCD167D-D8B1-41E3-A40E-7C51F356DF6E}" presName="sibSpaceTwo" presStyleCnt="0"/>
      <dgm:spPr/>
    </dgm:pt>
    <dgm:pt modelId="{39773684-D43B-4B1C-A03B-588EFB838130}" type="pres">
      <dgm:prSet presAssocID="{32E7167D-7BBE-41A3-A035-30FBF962FD3B}" presName="vertTwo" presStyleCnt="0"/>
      <dgm:spPr/>
    </dgm:pt>
    <dgm:pt modelId="{E2678588-F127-4E77-9660-3D493270C140}" type="pres">
      <dgm:prSet presAssocID="{32E7167D-7BBE-41A3-A035-30FBF962FD3B}" presName="txTwo" presStyleLbl="node2" presStyleIdx="16" presStyleCnt="20">
        <dgm:presLayoutVars>
          <dgm:chPref val="3"/>
        </dgm:presLayoutVars>
      </dgm:prSet>
      <dgm:spPr/>
    </dgm:pt>
    <dgm:pt modelId="{8F9DFABF-CA66-45DA-A93F-88F16E8E84E8}" type="pres">
      <dgm:prSet presAssocID="{32E7167D-7BBE-41A3-A035-30FBF962FD3B}" presName="horzTwo" presStyleCnt="0"/>
      <dgm:spPr/>
    </dgm:pt>
    <dgm:pt modelId="{77D57184-C039-4E9F-9455-D60C5753413A}" type="pres">
      <dgm:prSet presAssocID="{5F4B1BAC-80D4-4C09-8829-3EE7C726EB56}" presName="sibSpaceTwo" presStyleCnt="0"/>
      <dgm:spPr/>
    </dgm:pt>
    <dgm:pt modelId="{BA4EA150-D314-4B5E-ADF8-169256ED2A24}" type="pres">
      <dgm:prSet presAssocID="{583F7FF6-31E3-4D35-BE3F-1DB72987AFAF}" presName="vertTwo" presStyleCnt="0"/>
      <dgm:spPr/>
    </dgm:pt>
    <dgm:pt modelId="{7C33D78A-356A-46A8-8FC9-1732CD288821}" type="pres">
      <dgm:prSet presAssocID="{583F7FF6-31E3-4D35-BE3F-1DB72987AFAF}" presName="txTwo" presStyleLbl="node2" presStyleIdx="17" presStyleCnt="20">
        <dgm:presLayoutVars>
          <dgm:chPref val="3"/>
        </dgm:presLayoutVars>
      </dgm:prSet>
      <dgm:spPr/>
    </dgm:pt>
    <dgm:pt modelId="{7AADC66D-40E4-4B3F-A3BC-BBA0210E431B}" type="pres">
      <dgm:prSet presAssocID="{583F7FF6-31E3-4D35-BE3F-1DB72987AFAF}" presName="horzTwo" presStyleCnt="0"/>
      <dgm:spPr/>
    </dgm:pt>
    <dgm:pt modelId="{37FFFB92-06E0-48FE-AA19-2F5A423BE3A3}" type="pres">
      <dgm:prSet presAssocID="{609BC719-7A7E-4BA3-AF50-421CF0E3B380}" presName="sibSpaceTwo" presStyleCnt="0"/>
      <dgm:spPr/>
    </dgm:pt>
    <dgm:pt modelId="{8E103D7B-51EC-4699-9F94-66C99A472AE3}" type="pres">
      <dgm:prSet presAssocID="{ADE92B18-1B46-4143-BDC1-AF2606B33D20}" presName="vertTwo" presStyleCnt="0"/>
      <dgm:spPr/>
    </dgm:pt>
    <dgm:pt modelId="{1C51C2CD-BF75-4174-8E45-F44D5FBF9DA2}" type="pres">
      <dgm:prSet presAssocID="{ADE92B18-1B46-4143-BDC1-AF2606B33D20}" presName="txTwo" presStyleLbl="node2" presStyleIdx="18" presStyleCnt="20">
        <dgm:presLayoutVars>
          <dgm:chPref val="3"/>
        </dgm:presLayoutVars>
      </dgm:prSet>
      <dgm:spPr/>
    </dgm:pt>
    <dgm:pt modelId="{94AF6910-A948-4BCB-9037-C441AB4CC85F}" type="pres">
      <dgm:prSet presAssocID="{ADE92B18-1B46-4143-BDC1-AF2606B33D20}" presName="horzTwo" presStyleCnt="0"/>
      <dgm:spPr/>
    </dgm:pt>
    <dgm:pt modelId="{BDA37A6D-C051-40F0-92FE-CE6D56855D18}" type="pres">
      <dgm:prSet presAssocID="{975125CB-DCB5-4278-986D-8782C37E2863}" presName="sibSpaceTwo" presStyleCnt="0"/>
      <dgm:spPr/>
    </dgm:pt>
    <dgm:pt modelId="{14F5E108-516D-4D79-9E8E-6B1D3A9CDFE2}" type="pres">
      <dgm:prSet presAssocID="{8086A7EB-52AB-4E76-8DE8-C0FBA5950989}" presName="vertTwo" presStyleCnt="0"/>
      <dgm:spPr/>
    </dgm:pt>
    <dgm:pt modelId="{1685F77B-A7CB-4DD8-82C5-E52E126A0AD8}" type="pres">
      <dgm:prSet presAssocID="{8086A7EB-52AB-4E76-8DE8-C0FBA5950989}" presName="txTwo" presStyleLbl="node2" presStyleIdx="19" presStyleCnt="20">
        <dgm:presLayoutVars>
          <dgm:chPref val="3"/>
        </dgm:presLayoutVars>
      </dgm:prSet>
      <dgm:spPr/>
    </dgm:pt>
    <dgm:pt modelId="{004B2E9C-1473-4D24-B211-4098340B7D11}" type="pres">
      <dgm:prSet presAssocID="{8086A7EB-52AB-4E76-8DE8-C0FBA5950989}" presName="horzTwo" presStyleCnt="0"/>
      <dgm:spPr/>
    </dgm:pt>
  </dgm:ptLst>
  <dgm:cxnLst>
    <dgm:cxn modelId="{B4D97B00-7ACC-41AE-8415-3DC0B62887CC}" srcId="{DFFE6625-9919-4AFC-A487-E3C523CCE84B}" destId="{CD666685-0E15-4EB7-9207-89A6E2B95B79}" srcOrd="5" destOrd="0" parTransId="{8BF1F612-6A2C-4D5E-A986-AA77D97B14B4}" sibTransId="{BA36C247-907B-4418-A7D9-A9167B11EEF4}"/>
    <dgm:cxn modelId="{54A96302-0850-4DD8-AA6D-03AEDF41ACCA}" srcId="{DFFE6625-9919-4AFC-A487-E3C523CCE84B}" destId="{F87A517C-8326-4D6A-BC2F-30831BA33076}" srcOrd="10" destOrd="0" parTransId="{1E632BDB-8BC7-40C0-9C5F-156DBDB2AF94}" sibTransId="{231CF1CD-966B-47AC-8DB9-FC1021FB9087}"/>
    <dgm:cxn modelId="{FFBF5D06-C169-41F2-875A-3687AE24F01B}" srcId="{DFFE6625-9919-4AFC-A487-E3C523CCE84B}" destId="{4A4A6DAF-AF17-4E69-9145-1D99B34FED6F}" srcOrd="3" destOrd="0" parTransId="{D9F767D5-9A9C-4E3D-8A45-237EEA7EBDDD}" sibTransId="{8C99D36D-3E80-471F-9F76-E0100E6DAABA}"/>
    <dgm:cxn modelId="{F386BC0A-3F0A-4A6F-BAC9-4D7F43146C03}" srcId="{DFFE6625-9919-4AFC-A487-E3C523CCE84B}" destId="{C49182ED-79F1-4515-BC8E-2AD0F0554B09}" srcOrd="8" destOrd="0" parTransId="{959EFBD4-50D8-4923-B16A-2931520CF76A}" sibTransId="{87D4BB24-8793-40F6-90EC-7F64B2D803AC}"/>
    <dgm:cxn modelId="{5A170517-DCE9-4A69-A292-1EB8C5785DB8}" type="presOf" srcId="{DFFE6625-9919-4AFC-A487-E3C523CCE84B}" destId="{0D575FAC-266D-451F-A181-16662CF46F23}" srcOrd="0" destOrd="0" presId="urn:microsoft.com/office/officeart/2005/8/layout/hierarchy4"/>
    <dgm:cxn modelId="{45BA661D-55A9-426D-BAE8-18DE1CDB9F2F}" srcId="{DFFE6625-9919-4AFC-A487-E3C523CCE84B}" destId="{35FCBD2F-B972-4C24-811C-7515684EA277}" srcOrd="6" destOrd="0" parTransId="{246ECAAE-B5FB-4A52-8260-C9B9FB9C2E71}" sibTransId="{6B8492CF-9F25-4D82-AABB-CA91D8CFDD1E}"/>
    <dgm:cxn modelId="{B9276921-01E0-41BB-8A33-18CAB6B9DA99}" type="presOf" srcId="{8DDC81CE-A023-45BC-9765-52A38035320E}" destId="{D1B12F31-2050-4B38-9431-EC1E3EC5A47A}" srcOrd="0" destOrd="0" presId="urn:microsoft.com/office/officeart/2005/8/layout/hierarchy4"/>
    <dgm:cxn modelId="{CE3AD722-443C-4CCD-82C3-703C580A6815}" srcId="{DFFE6625-9919-4AFC-A487-E3C523CCE84B}" destId="{A62A199B-C598-499F-AFAE-580788548463}" srcOrd="4" destOrd="0" parTransId="{8EEC92A0-E154-4E93-BEE8-22BD0028D972}" sibTransId="{8C0D6C42-D33B-40E1-8630-CF916CEFBC48}"/>
    <dgm:cxn modelId="{B2084C27-EE17-4BA5-B20D-69C995E156F5}" type="presOf" srcId="{ADE92B18-1B46-4143-BDC1-AF2606B33D20}" destId="{1C51C2CD-BF75-4174-8E45-F44D5FBF9DA2}" srcOrd="0" destOrd="0" presId="urn:microsoft.com/office/officeart/2005/8/layout/hierarchy4"/>
    <dgm:cxn modelId="{BDD6DA28-103D-4B6A-BDF7-A70D272A6388}" type="presOf" srcId="{F5CEC6C3-D69D-4D18-AB27-20DAD50F9CDD}" destId="{60CBDAF0-05C9-4B7F-A6F2-3B7A96EC4A7D}" srcOrd="0" destOrd="0" presId="urn:microsoft.com/office/officeart/2005/8/layout/hierarchy4"/>
    <dgm:cxn modelId="{71497E2B-F049-42CD-A769-13DF813E5A87}" type="presOf" srcId="{A62A199B-C598-499F-AFAE-580788548463}" destId="{7691974F-7474-4D30-9B8F-364619E25620}" srcOrd="0" destOrd="0" presId="urn:microsoft.com/office/officeart/2005/8/layout/hierarchy4"/>
    <dgm:cxn modelId="{40575F34-6243-4A38-AA7D-D7983B8FC17B}" srcId="{DFFE6625-9919-4AFC-A487-E3C523CCE84B}" destId="{583F7FF6-31E3-4D35-BE3F-1DB72987AFAF}" srcOrd="17" destOrd="0" parTransId="{554EFA28-7581-4E83-BC73-190C3B1A60B9}" sibTransId="{609BC719-7A7E-4BA3-AF50-421CF0E3B380}"/>
    <dgm:cxn modelId="{67CF4D42-AC2C-4BD0-A0FE-6A862AD9A79B}" type="presOf" srcId="{CD666685-0E15-4EB7-9207-89A6E2B95B79}" destId="{234FBB8B-6712-4109-AE6D-2529748DCED1}" srcOrd="0" destOrd="0" presId="urn:microsoft.com/office/officeart/2005/8/layout/hierarchy4"/>
    <dgm:cxn modelId="{E7A03043-29B7-4355-A0B4-6EE07CB7631E}" srcId="{DFFE6625-9919-4AFC-A487-E3C523CCE84B}" destId="{8BAEA19F-E08D-4AA7-A0A0-B6A12C2BECDB}" srcOrd="13" destOrd="0" parTransId="{3F0B2F2B-73DF-484D-AC98-98CB3D54E172}" sibTransId="{1D168794-00A1-40B8-A8C7-80FCE87E16C9}"/>
    <dgm:cxn modelId="{869CF863-FF87-43F9-BD9D-4D26B4E12A1E}" srcId="{DFFE6625-9919-4AFC-A487-E3C523CCE84B}" destId="{D6F0992B-FBF6-4397-93A8-EB4CDFC09E37}" srcOrd="15" destOrd="0" parTransId="{A8BA9399-D465-4473-844D-581E23031CE0}" sibTransId="{EFCD167D-D8B1-41E3-A40E-7C51F356DF6E}"/>
    <dgm:cxn modelId="{70E4FB43-AC8B-4D47-8D05-3E26C5539172}" type="presOf" srcId="{A794AF0D-8C9F-4833-8D69-718B09EC393E}" destId="{72EFF368-F844-4C37-BAED-68B161C085F8}" srcOrd="0" destOrd="0" presId="urn:microsoft.com/office/officeart/2005/8/layout/hierarchy4"/>
    <dgm:cxn modelId="{07350468-B3D1-4608-9E59-2ABA9F77B1DA}" type="presOf" srcId="{D690F2A4-6F0D-4DBE-B19D-1C3FD5A74951}" destId="{749C353E-1E1E-46F2-8629-1D0CAC165676}" srcOrd="0" destOrd="0" presId="urn:microsoft.com/office/officeart/2005/8/layout/hierarchy4"/>
    <dgm:cxn modelId="{8F963868-72C8-4013-A720-B8583BCF9EA2}" type="presOf" srcId="{35FCBD2F-B972-4C24-811C-7515684EA277}" destId="{A91C8437-AF2A-44C7-A25D-3EF02575847E}" srcOrd="0" destOrd="0" presId="urn:microsoft.com/office/officeart/2005/8/layout/hierarchy4"/>
    <dgm:cxn modelId="{2C51E44C-C227-4373-9F96-5C0DEB32CE8C}" srcId="{E133C2E0-578D-42CA-A122-E9209A7A61EE}" destId="{DFFE6625-9919-4AFC-A487-E3C523CCE84B}" srcOrd="0" destOrd="0" parTransId="{C54B9760-E18B-46D0-85CE-C75BB2CDC07F}" sibTransId="{9F30CCCF-7FA0-44B9-ADEF-D79CD8A4E2EC}"/>
    <dgm:cxn modelId="{E13E9D50-E682-4DDB-BCA2-CBCF36CF35E1}" srcId="{DFFE6625-9919-4AFC-A487-E3C523CCE84B}" destId="{A794AF0D-8C9F-4833-8D69-718B09EC393E}" srcOrd="7" destOrd="0" parTransId="{41A4E89C-8D06-4CB7-8EB6-193B34F66BA9}" sibTransId="{8FCE0ECB-0C5D-4531-BDEC-DA514B487999}"/>
    <dgm:cxn modelId="{047AEF50-C0EC-4B3B-ACEF-803AC041EE83}" type="presOf" srcId="{C49182ED-79F1-4515-BC8E-2AD0F0554B09}" destId="{8BEBE489-00DB-4BDA-ABA9-F1B75BBD6CF3}" srcOrd="0" destOrd="0" presId="urn:microsoft.com/office/officeart/2005/8/layout/hierarchy4"/>
    <dgm:cxn modelId="{F91D7D71-80DB-41B9-87F5-240F3C6FA8AA}" srcId="{DFFE6625-9919-4AFC-A487-E3C523CCE84B}" destId="{8DDC81CE-A023-45BC-9765-52A38035320E}" srcOrd="9" destOrd="0" parTransId="{3BC037F9-B0FC-48BB-AB91-3E7C51EBE368}" sibTransId="{B2788902-F297-4F27-8972-FA982A52BC23}"/>
    <dgm:cxn modelId="{56D88B52-D096-4D35-83A8-23AFF03850C3}" srcId="{DFFE6625-9919-4AFC-A487-E3C523CCE84B}" destId="{038806AC-5C04-4700-B1A8-6C6712443B9A}" srcOrd="1" destOrd="0" parTransId="{BABCA682-A730-4A2E-B8B2-6DEF29F2E3E4}" sibTransId="{26FFB672-A154-40EB-9104-F5F9C1CA2D61}"/>
    <dgm:cxn modelId="{EA947573-5BC9-4BAB-A651-28CAA6573190}" type="presOf" srcId="{E133C2E0-578D-42CA-A122-E9209A7A61EE}" destId="{B9CED739-3D10-49BB-BE80-9C4A304B1A40}" srcOrd="0" destOrd="0" presId="urn:microsoft.com/office/officeart/2005/8/layout/hierarchy4"/>
    <dgm:cxn modelId="{81868E73-C026-4E82-B499-7F9669B4279D}" srcId="{DFFE6625-9919-4AFC-A487-E3C523CCE84B}" destId="{D690F2A4-6F0D-4DBE-B19D-1C3FD5A74951}" srcOrd="11" destOrd="0" parTransId="{A3201008-81DD-4444-ADCF-260881940AB7}" sibTransId="{8807468A-086E-472D-B823-AD23F79D1EF1}"/>
    <dgm:cxn modelId="{103AF056-F96C-44D9-9A34-77C378106F2F}" srcId="{DFFE6625-9919-4AFC-A487-E3C523CCE84B}" destId="{ADE92B18-1B46-4143-BDC1-AF2606B33D20}" srcOrd="18" destOrd="0" parTransId="{0FA5DFE7-9FB3-4B79-8A45-B408E2ED4C6F}" sibTransId="{975125CB-DCB5-4278-986D-8782C37E2863}"/>
    <dgm:cxn modelId="{9C10A47C-2E15-4A6C-B82C-4D0864B01509}" srcId="{DFFE6625-9919-4AFC-A487-E3C523CCE84B}" destId="{F5CEC6C3-D69D-4D18-AB27-20DAD50F9CDD}" srcOrd="12" destOrd="0" parTransId="{67D04D5A-E98F-4F3E-8860-89966685BB0E}" sibTransId="{EE405792-ABF3-46EB-9D23-E3BC7F5AD8E4}"/>
    <dgm:cxn modelId="{5709DE87-FF56-47B0-8E1A-BD77219C0FB8}" type="presOf" srcId="{4A4A6DAF-AF17-4E69-9145-1D99B34FED6F}" destId="{50B986C9-62E2-4D91-B07B-003FBE63B660}" srcOrd="0" destOrd="0" presId="urn:microsoft.com/office/officeart/2005/8/layout/hierarchy4"/>
    <dgm:cxn modelId="{D39CCE89-4DF5-4FE9-9D54-968AD6129D56}" srcId="{DFFE6625-9919-4AFC-A487-E3C523CCE84B}" destId="{FF041E57-CFC9-4EA2-B6A2-22B80ABA32F3}" srcOrd="14" destOrd="0" parTransId="{5B11CEE1-C4B8-4A70-8B25-E26C256CB862}" sibTransId="{FFB3597B-DABF-4B3C-8582-E1EE9763320B}"/>
    <dgm:cxn modelId="{5B5D1E8D-FB1D-4FF3-8643-985FF186DC08}" srcId="{DFFE6625-9919-4AFC-A487-E3C523CCE84B}" destId="{32E7167D-7BBE-41A3-A035-30FBF962FD3B}" srcOrd="16" destOrd="0" parTransId="{A1F02664-E194-4959-9BBB-B04AF5BC3E90}" sibTransId="{5F4B1BAC-80D4-4C09-8829-3EE7C726EB56}"/>
    <dgm:cxn modelId="{A5BB67A6-4E40-4416-8334-66DA5C902F81}" type="presOf" srcId="{F87A517C-8326-4D6A-BC2F-30831BA33076}" destId="{4AB2FA61-636D-44D2-A72A-4BB084F19256}" srcOrd="0" destOrd="0" presId="urn:microsoft.com/office/officeart/2005/8/layout/hierarchy4"/>
    <dgm:cxn modelId="{EF1671AC-FD98-4CE3-87DA-369079BCD006}" srcId="{DFFE6625-9919-4AFC-A487-E3C523CCE84B}" destId="{C5AF138A-8475-4EE4-AEDD-6DA8ECAC96CE}" srcOrd="0" destOrd="0" parTransId="{0BACB4C2-046B-4AB5-8ADE-F39E38C13BDF}" sibTransId="{AC276FD9-A3C6-4CF2-8E7F-1C3B0BB0700A}"/>
    <dgm:cxn modelId="{74D3CEB2-A0B6-44E9-913D-E692713D52F3}" srcId="{DFFE6625-9919-4AFC-A487-E3C523CCE84B}" destId="{8086A7EB-52AB-4E76-8DE8-C0FBA5950989}" srcOrd="19" destOrd="0" parTransId="{A924BDAB-B2A4-4770-90A3-6C914DF28A60}" sibTransId="{F15813D4-CFB1-4602-B700-99282A33E857}"/>
    <dgm:cxn modelId="{D202D2B4-0090-472E-9E8B-130895D6A977}" type="presOf" srcId="{56AD2AC3-36BF-40C2-BA3C-7F2A50432C80}" destId="{7B6FDDC5-913A-4B88-873D-5CE27072E4F0}" srcOrd="0" destOrd="0" presId="urn:microsoft.com/office/officeart/2005/8/layout/hierarchy4"/>
    <dgm:cxn modelId="{333042B5-2D82-42B3-8861-09A9A14F8FB4}" type="presOf" srcId="{C5AF138A-8475-4EE4-AEDD-6DA8ECAC96CE}" destId="{BEC848F8-4DB5-4946-9FBC-1D976AD61873}" srcOrd="0" destOrd="0" presId="urn:microsoft.com/office/officeart/2005/8/layout/hierarchy4"/>
    <dgm:cxn modelId="{93292ACF-35FA-44C7-9A6B-576834CC9852}" type="presOf" srcId="{038806AC-5C04-4700-B1A8-6C6712443B9A}" destId="{FACAEFEF-0F1F-498C-A0EC-F3A3A0441F6A}" srcOrd="0" destOrd="0" presId="urn:microsoft.com/office/officeart/2005/8/layout/hierarchy4"/>
    <dgm:cxn modelId="{CD640BD0-6BA4-4DAC-A064-5F810750C2FD}" type="presOf" srcId="{583F7FF6-31E3-4D35-BE3F-1DB72987AFAF}" destId="{7C33D78A-356A-46A8-8FC9-1732CD288821}" srcOrd="0" destOrd="0" presId="urn:microsoft.com/office/officeart/2005/8/layout/hierarchy4"/>
    <dgm:cxn modelId="{F4C37CE3-959C-48F0-B41C-1218C8F17026}" type="presOf" srcId="{FF041E57-CFC9-4EA2-B6A2-22B80ABA32F3}" destId="{BBD6B6D2-0FDB-41F7-B548-87C55301B1AA}" srcOrd="0" destOrd="0" presId="urn:microsoft.com/office/officeart/2005/8/layout/hierarchy4"/>
    <dgm:cxn modelId="{BBCBFAE6-59C8-43B0-B181-3099AACEDDD7}" type="presOf" srcId="{D6F0992B-FBF6-4397-93A8-EB4CDFC09E37}" destId="{A78EBE1B-6F0A-4A68-A526-91454D85E622}" srcOrd="0" destOrd="0" presId="urn:microsoft.com/office/officeart/2005/8/layout/hierarchy4"/>
    <dgm:cxn modelId="{258335E7-2132-4B08-9DE6-51765D279E36}" srcId="{DFFE6625-9919-4AFC-A487-E3C523CCE84B}" destId="{56AD2AC3-36BF-40C2-BA3C-7F2A50432C80}" srcOrd="2" destOrd="0" parTransId="{E290C0D6-29FE-4C71-9916-A702BEF612A4}" sibTransId="{CB03A15E-7319-4512-AA72-CB81339D9C47}"/>
    <dgm:cxn modelId="{558F0EEC-F0CF-4B11-A78B-34FA27755B74}" type="presOf" srcId="{32E7167D-7BBE-41A3-A035-30FBF962FD3B}" destId="{E2678588-F127-4E77-9660-3D493270C140}" srcOrd="0" destOrd="0" presId="urn:microsoft.com/office/officeart/2005/8/layout/hierarchy4"/>
    <dgm:cxn modelId="{708B77F4-EE03-4A4F-8515-2027BCE8ED5C}" type="presOf" srcId="{8BAEA19F-E08D-4AA7-A0A0-B6A12C2BECDB}" destId="{D97730C4-C5D8-490B-9F74-0EFF21B4003B}" srcOrd="0" destOrd="0" presId="urn:microsoft.com/office/officeart/2005/8/layout/hierarchy4"/>
    <dgm:cxn modelId="{C3FE98FD-050E-484D-BD48-5FEE9312A2A4}" type="presOf" srcId="{8086A7EB-52AB-4E76-8DE8-C0FBA5950989}" destId="{1685F77B-A7CB-4DD8-82C5-E52E126A0AD8}" srcOrd="0" destOrd="0" presId="urn:microsoft.com/office/officeart/2005/8/layout/hierarchy4"/>
    <dgm:cxn modelId="{5B9C5B01-13DE-4DF6-BDDB-1434CC6C0B30}" type="presParOf" srcId="{B9CED739-3D10-49BB-BE80-9C4A304B1A40}" destId="{52F7C635-087E-4102-B250-41CD59020D10}" srcOrd="0" destOrd="0" presId="urn:microsoft.com/office/officeart/2005/8/layout/hierarchy4"/>
    <dgm:cxn modelId="{60296012-5D54-4589-AC55-2354B74936AD}" type="presParOf" srcId="{52F7C635-087E-4102-B250-41CD59020D10}" destId="{0D575FAC-266D-451F-A181-16662CF46F23}" srcOrd="0" destOrd="0" presId="urn:microsoft.com/office/officeart/2005/8/layout/hierarchy4"/>
    <dgm:cxn modelId="{0E44C9B8-8093-43C9-836D-1E399456080D}" type="presParOf" srcId="{52F7C635-087E-4102-B250-41CD59020D10}" destId="{28382313-C321-42A0-9FD8-3E5ABC4D9772}" srcOrd="1" destOrd="0" presId="urn:microsoft.com/office/officeart/2005/8/layout/hierarchy4"/>
    <dgm:cxn modelId="{EADB57F7-B803-40E3-89A1-4C87C2F94A8E}" type="presParOf" srcId="{52F7C635-087E-4102-B250-41CD59020D10}" destId="{368B9777-898F-444D-AD27-729D0723FA97}" srcOrd="2" destOrd="0" presId="urn:microsoft.com/office/officeart/2005/8/layout/hierarchy4"/>
    <dgm:cxn modelId="{AA435A7D-2E2A-4199-B55D-5D7584CD10B5}" type="presParOf" srcId="{368B9777-898F-444D-AD27-729D0723FA97}" destId="{38EAE2B0-DFD3-4406-8801-2AC616F50919}" srcOrd="0" destOrd="0" presId="urn:microsoft.com/office/officeart/2005/8/layout/hierarchy4"/>
    <dgm:cxn modelId="{2ABBA251-BE8B-4901-89CF-F946ED6B5EFE}" type="presParOf" srcId="{38EAE2B0-DFD3-4406-8801-2AC616F50919}" destId="{BEC848F8-4DB5-4946-9FBC-1D976AD61873}" srcOrd="0" destOrd="0" presId="urn:microsoft.com/office/officeart/2005/8/layout/hierarchy4"/>
    <dgm:cxn modelId="{EA0521A0-5269-4243-9CA9-C4E69516399F}" type="presParOf" srcId="{38EAE2B0-DFD3-4406-8801-2AC616F50919}" destId="{C86CBFA2-04C9-4D24-96DA-EB2226568192}" srcOrd="1" destOrd="0" presId="urn:microsoft.com/office/officeart/2005/8/layout/hierarchy4"/>
    <dgm:cxn modelId="{EA92CD5B-B8EE-452B-9AFE-69E62F872C44}" type="presParOf" srcId="{368B9777-898F-444D-AD27-729D0723FA97}" destId="{EBB96705-09B7-41B2-AD03-9C3721B0AE1B}" srcOrd="1" destOrd="0" presId="urn:microsoft.com/office/officeart/2005/8/layout/hierarchy4"/>
    <dgm:cxn modelId="{756F299E-A970-4603-96D9-167873BD7881}" type="presParOf" srcId="{368B9777-898F-444D-AD27-729D0723FA97}" destId="{158248AA-0A63-4D4E-81C7-55AAA12E41ED}" srcOrd="2" destOrd="0" presId="urn:microsoft.com/office/officeart/2005/8/layout/hierarchy4"/>
    <dgm:cxn modelId="{19513589-A312-4026-BA35-4AB4190562B5}" type="presParOf" srcId="{158248AA-0A63-4D4E-81C7-55AAA12E41ED}" destId="{FACAEFEF-0F1F-498C-A0EC-F3A3A0441F6A}" srcOrd="0" destOrd="0" presId="urn:microsoft.com/office/officeart/2005/8/layout/hierarchy4"/>
    <dgm:cxn modelId="{1F5F3F1B-A835-4F4D-A21A-F4D9C3E3639D}" type="presParOf" srcId="{158248AA-0A63-4D4E-81C7-55AAA12E41ED}" destId="{0347EDA7-1A06-4C2A-B6CE-181377C54278}" srcOrd="1" destOrd="0" presId="urn:microsoft.com/office/officeart/2005/8/layout/hierarchy4"/>
    <dgm:cxn modelId="{E218F19B-BE10-4017-A80C-D57B93CB9C65}" type="presParOf" srcId="{368B9777-898F-444D-AD27-729D0723FA97}" destId="{F751109C-5996-42C2-99AE-04E66F12647A}" srcOrd="3" destOrd="0" presId="urn:microsoft.com/office/officeart/2005/8/layout/hierarchy4"/>
    <dgm:cxn modelId="{00BCC59E-0935-4830-9097-85B0C5C2D99A}" type="presParOf" srcId="{368B9777-898F-444D-AD27-729D0723FA97}" destId="{4B5757F5-8E05-43BE-9CB1-F037D52F3DC6}" srcOrd="4" destOrd="0" presId="urn:microsoft.com/office/officeart/2005/8/layout/hierarchy4"/>
    <dgm:cxn modelId="{0590204C-16A6-4896-8E60-58217DFAA181}" type="presParOf" srcId="{4B5757F5-8E05-43BE-9CB1-F037D52F3DC6}" destId="{7B6FDDC5-913A-4B88-873D-5CE27072E4F0}" srcOrd="0" destOrd="0" presId="urn:microsoft.com/office/officeart/2005/8/layout/hierarchy4"/>
    <dgm:cxn modelId="{938FFE7F-E69C-4173-B756-B3B650ADC62A}" type="presParOf" srcId="{4B5757F5-8E05-43BE-9CB1-F037D52F3DC6}" destId="{6FE5DA1A-A0D7-46D6-A0E5-5F2E5699F339}" srcOrd="1" destOrd="0" presId="urn:microsoft.com/office/officeart/2005/8/layout/hierarchy4"/>
    <dgm:cxn modelId="{4E39928D-2E1E-419B-9B00-0D56168395AF}" type="presParOf" srcId="{368B9777-898F-444D-AD27-729D0723FA97}" destId="{7F90A58A-81D2-42AB-ACA1-22B49F3D1ACE}" srcOrd="5" destOrd="0" presId="urn:microsoft.com/office/officeart/2005/8/layout/hierarchy4"/>
    <dgm:cxn modelId="{3D5A2996-93A3-4DFF-94BA-972E68B97019}" type="presParOf" srcId="{368B9777-898F-444D-AD27-729D0723FA97}" destId="{D5FFF947-A9C1-42B3-A9EB-499EE362E686}" srcOrd="6" destOrd="0" presId="urn:microsoft.com/office/officeart/2005/8/layout/hierarchy4"/>
    <dgm:cxn modelId="{991786FF-AD36-4930-B73F-32154C2A0C4C}" type="presParOf" srcId="{D5FFF947-A9C1-42B3-A9EB-499EE362E686}" destId="{50B986C9-62E2-4D91-B07B-003FBE63B660}" srcOrd="0" destOrd="0" presId="urn:microsoft.com/office/officeart/2005/8/layout/hierarchy4"/>
    <dgm:cxn modelId="{634016C6-7D64-47C3-A8F4-C77CA79465CF}" type="presParOf" srcId="{D5FFF947-A9C1-42B3-A9EB-499EE362E686}" destId="{03BECE38-2197-4305-B5F1-02C550858ABD}" srcOrd="1" destOrd="0" presId="urn:microsoft.com/office/officeart/2005/8/layout/hierarchy4"/>
    <dgm:cxn modelId="{13B13E35-FE2D-4C4D-920E-297F5B8891D5}" type="presParOf" srcId="{368B9777-898F-444D-AD27-729D0723FA97}" destId="{A1F8F89D-86A4-4AC9-9E27-EDB0804FB318}" srcOrd="7" destOrd="0" presId="urn:microsoft.com/office/officeart/2005/8/layout/hierarchy4"/>
    <dgm:cxn modelId="{FF11B9F2-1599-413B-BB1F-1465132F480D}" type="presParOf" srcId="{368B9777-898F-444D-AD27-729D0723FA97}" destId="{E97557A1-A935-489C-BE5E-DBD71765D0FB}" srcOrd="8" destOrd="0" presId="urn:microsoft.com/office/officeart/2005/8/layout/hierarchy4"/>
    <dgm:cxn modelId="{D27B12AC-D8DC-4807-8511-62D192F89E85}" type="presParOf" srcId="{E97557A1-A935-489C-BE5E-DBD71765D0FB}" destId="{7691974F-7474-4D30-9B8F-364619E25620}" srcOrd="0" destOrd="0" presId="urn:microsoft.com/office/officeart/2005/8/layout/hierarchy4"/>
    <dgm:cxn modelId="{F7EC14A2-9C5F-49B8-96F7-FBA27409E025}" type="presParOf" srcId="{E97557A1-A935-489C-BE5E-DBD71765D0FB}" destId="{BA53D988-914B-4C7F-9D5B-D0C7250CF383}" srcOrd="1" destOrd="0" presId="urn:microsoft.com/office/officeart/2005/8/layout/hierarchy4"/>
    <dgm:cxn modelId="{950B9DA3-C877-4866-B3D3-94BBF88C5DD5}" type="presParOf" srcId="{368B9777-898F-444D-AD27-729D0723FA97}" destId="{D3FD77B2-B8D3-4031-9B14-9EC2F7139D5D}" srcOrd="9" destOrd="0" presId="urn:microsoft.com/office/officeart/2005/8/layout/hierarchy4"/>
    <dgm:cxn modelId="{97ABE255-613E-4F3D-8D80-C07234D2DD68}" type="presParOf" srcId="{368B9777-898F-444D-AD27-729D0723FA97}" destId="{8455E9EE-28E2-4A1F-8776-BC345EDD8018}" srcOrd="10" destOrd="0" presId="urn:microsoft.com/office/officeart/2005/8/layout/hierarchy4"/>
    <dgm:cxn modelId="{AF4A9D4A-0424-4042-9A7F-03B790A7A61B}" type="presParOf" srcId="{8455E9EE-28E2-4A1F-8776-BC345EDD8018}" destId="{234FBB8B-6712-4109-AE6D-2529748DCED1}" srcOrd="0" destOrd="0" presId="urn:microsoft.com/office/officeart/2005/8/layout/hierarchy4"/>
    <dgm:cxn modelId="{439A9F82-51B9-4105-B655-82DAACC140D0}" type="presParOf" srcId="{8455E9EE-28E2-4A1F-8776-BC345EDD8018}" destId="{F169FC45-62F1-4992-873E-E37ABEDFCDFF}" srcOrd="1" destOrd="0" presId="urn:microsoft.com/office/officeart/2005/8/layout/hierarchy4"/>
    <dgm:cxn modelId="{1139E5FD-A743-41FC-88D9-E19E3ED779E4}" type="presParOf" srcId="{368B9777-898F-444D-AD27-729D0723FA97}" destId="{2B03625C-AAA2-4918-899C-474A80B587CF}" srcOrd="11" destOrd="0" presId="urn:microsoft.com/office/officeart/2005/8/layout/hierarchy4"/>
    <dgm:cxn modelId="{3F8C5790-3135-40B5-B406-501D0D17DC69}" type="presParOf" srcId="{368B9777-898F-444D-AD27-729D0723FA97}" destId="{DBF07BFE-795C-4556-87B5-927B4AA8C08E}" srcOrd="12" destOrd="0" presId="urn:microsoft.com/office/officeart/2005/8/layout/hierarchy4"/>
    <dgm:cxn modelId="{A43F3B6D-043A-48BE-B1EA-E5F6942CA964}" type="presParOf" srcId="{DBF07BFE-795C-4556-87B5-927B4AA8C08E}" destId="{A91C8437-AF2A-44C7-A25D-3EF02575847E}" srcOrd="0" destOrd="0" presId="urn:microsoft.com/office/officeart/2005/8/layout/hierarchy4"/>
    <dgm:cxn modelId="{781A13FB-11D6-4B1E-A9F9-DEEDBAD1BC46}" type="presParOf" srcId="{DBF07BFE-795C-4556-87B5-927B4AA8C08E}" destId="{A12C7A2F-5698-4BC3-B047-963B4E761B46}" srcOrd="1" destOrd="0" presId="urn:microsoft.com/office/officeart/2005/8/layout/hierarchy4"/>
    <dgm:cxn modelId="{34BD9314-FCBE-4242-998D-62BAF59A11F3}" type="presParOf" srcId="{368B9777-898F-444D-AD27-729D0723FA97}" destId="{379F24B9-5151-4A3F-B0D1-C6E6480C606A}" srcOrd="13" destOrd="0" presId="urn:microsoft.com/office/officeart/2005/8/layout/hierarchy4"/>
    <dgm:cxn modelId="{C73320BC-4108-427A-97CB-F5BFEC6321EA}" type="presParOf" srcId="{368B9777-898F-444D-AD27-729D0723FA97}" destId="{85F46356-E249-46AF-90A4-F2D4183E2A85}" srcOrd="14" destOrd="0" presId="urn:microsoft.com/office/officeart/2005/8/layout/hierarchy4"/>
    <dgm:cxn modelId="{077F9514-6DA0-43EC-AC2E-67BC9B06527C}" type="presParOf" srcId="{85F46356-E249-46AF-90A4-F2D4183E2A85}" destId="{72EFF368-F844-4C37-BAED-68B161C085F8}" srcOrd="0" destOrd="0" presId="urn:microsoft.com/office/officeart/2005/8/layout/hierarchy4"/>
    <dgm:cxn modelId="{ACCCDF6C-2EF1-46CB-9636-18B2D6163E21}" type="presParOf" srcId="{85F46356-E249-46AF-90A4-F2D4183E2A85}" destId="{F455F947-B5E3-42E9-8C70-077385ABD2F0}" srcOrd="1" destOrd="0" presId="urn:microsoft.com/office/officeart/2005/8/layout/hierarchy4"/>
    <dgm:cxn modelId="{16E977CF-4A89-4CE3-8375-156422349D32}" type="presParOf" srcId="{368B9777-898F-444D-AD27-729D0723FA97}" destId="{4AA52730-4B47-483B-BAE7-E8A73CAF60B9}" srcOrd="15" destOrd="0" presId="urn:microsoft.com/office/officeart/2005/8/layout/hierarchy4"/>
    <dgm:cxn modelId="{16DB27BC-74A0-4A65-9CAA-F4550F21C64D}" type="presParOf" srcId="{368B9777-898F-444D-AD27-729D0723FA97}" destId="{248DDB4E-BE82-4736-84F7-2318DA9D8BCC}" srcOrd="16" destOrd="0" presId="urn:microsoft.com/office/officeart/2005/8/layout/hierarchy4"/>
    <dgm:cxn modelId="{9B1BB420-9819-4768-B907-6524E393B347}" type="presParOf" srcId="{248DDB4E-BE82-4736-84F7-2318DA9D8BCC}" destId="{8BEBE489-00DB-4BDA-ABA9-F1B75BBD6CF3}" srcOrd="0" destOrd="0" presId="urn:microsoft.com/office/officeart/2005/8/layout/hierarchy4"/>
    <dgm:cxn modelId="{8B0B7C22-6A24-4C45-A07E-82F39E2F2784}" type="presParOf" srcId="{248DDB4E-BE82-4736-84F7-2318DA9D8BCC}" destId="{37124EE3-A9E9-45B8-91B9-CFE5565AE965}" srcOrd="1" destOrd="0" presId="urn:microsoft.com/office/officeart/2005/8/layout/hierarchy4"/>
    <dgm:cxn modelId="{275B0EC3-E657-41B4-8396-CB516E0EE18B}" type="presParOf" srcId="{368B9777-898F-444D-AD27-729D0723FA97}" destId="{C0EE9551-B030-4080-99AC-CD2B28C2D098}" srcOrd="17" destOrd="0" presId="urn:microsoft.com/office/officeart/2005/8/layout/hierarchy4"/>
    <dgm:cxn modelId="{7BD23A2C-A7E5-4C03-8310-B3720A38D8BA}" type="presParOf" srcId="{368B9777-898F-444D-AD27-729D0723FA97}" destId="{1BEA8D61-D32B-4924-8256-999535EBBCC8}" srcOrd="18" destOrd="0" presId="urn:microsoft.com/office/officeart/2005/8/layout/hierarchy4"/>
    <dgm:cxn modelId="{8EAFDF29-5516-4773-A867-D86856B31D1D}" type="presParOf" srcId="{1BEA8D61-D32B-4924-8256-999535EBBCC8}" destId="{D1B12F31-2050-4B38-9431-EC1E3EC5A47A}" srcOrd="0" destOrd="0" presId="urn:microsoft.com/office/officeart/2005/8/layout/hierarchy4"/>
    <dgm:cxn modelId="{975E0C89-2979-476C-8F1A-EFD516AB04DE}" type="presParOf" srcId="{1BEA8D61-D32B-4924-8256-999535EBBCC8}" destId="{794A6087-5915-44BC-8623-699AE9736A71}" srcOrd="1" destOrd="0" presId="urn:microsoft.com/office/officeart/2005/8/layout/hierarchy4"/>
    <dgm:cxn modelId="{0CA16CD7-6892-46BD-8F46-57498FC135B1}" type="presParOf" srcId="{368B9777-898F-444D-AD27-729D0723FA97}" destId="{11E01219-7317-4AC3-8042-1A4A574A7607}" srcOrd="19" destOrd="0" presId="urn:microsoft.com/office/officeart/2005/8/layout/hierarchy4"/>
    <dgm:cxn modelId="{28A7F435-DEAD-470D-98C9-D3F1E98ADD98}" type="presParOf" srcId="{368B9777-898F-444D-AD27-729D0723FA97}" destId="{83B1862F-7D5B-480E-9421-2C54C59B783C}" srcOrd="20" destOrd="0" presId="urn:microsoft.com/office/officeart/2005/8/layout/hierarchy4"/>
    <dgm:cxn modelId="{6CA3ED61-3D00-4608-9353-ACF959A642BF}" type="presParOf" srcId="{83B1862F-7D5B-480E-9421-2C54C59B783C}" destId="{4AB2FA61-636D-44D2-A72A-4BB084F19256}" srcOrd="0" destOrd="0" presId="urn:microsoft.com/office/officeart/2005/8/layout/hierarchy4"/>
    <dgm:cxn modelId="{475CA905-8CE7-4A3E-905C-3F2D7FC11168}" type="presParOf" srcId="{83B1862F-7D5B-480E-9421-2C54C59B783C}" destId="{2DE8DF3B-C031-4045-A7F8-E05C4A6FD8E9}" srcOrd="1" destOrd="0" presId="urn:microsoft.com/office/officeart/2005/8/layout/hierarchy4"/>
    <dgm:cxn modelId="{9B6285C1-1E8F-49EF-B1CC-4AFF08F1F7AE}" type="presParOf" srcId="{368B9777-898F-444D-AD27-729D0723FA97}" destId="{47D07E6B-9989-4104-A1A5-5D133B1DE7BB}" srcOrd="21" destOrd="0" presId="urn:microsoft.com/office/officeart/2005/8/layout/hierarchy4"/>
    <dgm:cxn modelId="{9CE642C3-275A-45B1-AACB-5752CBBAFF14}" type="presParOf" srcId="{368B9777-898F-444D-AD27-729D0723FA97}" destId="{51104E98-11C5-496E-A157-7FF2611EB32D}" srcOrd="22" destOrd="0" presId="urn:microsoft.com/office/officeart/2005/8/layout/hierarchy4"/>
    <dgm:cxn modelId="{DDCEE034-2F4B-419D-954E-3E302B4E19DF}" type="presParOf" srcId="{51104E98-11C5-496E-A157-7FF2611EB32D}" destId="{749C353E-1E1E-46F2-8629-1D0CAC165676}" srcOrd="0" destOrd="0" presId="urn:microsoft.com/office/officeart/2005/8/layout/hierarchy4"/>
    <dgm:cxn modelId="{405D00A9-E37A-42DA-B78D-7C0342862153}" type="presParOf" srcId="{51104E98-11C5-496E-A157-7FF2611EB32D}" destId="{4A29F415-8794-46DB-826E-A4253E1B1DB4}" srcOrd="1" destOrd="0" presId="urn:microsoft.com/office/officeart/2005/8/layout/hierarchy4"/>
    <dgm:cxn modelId="{7D6552BB-99C8-4C9F-94F1-8F92ECD6D5B2}" type="presParOf" srcId="{368B9777-898F-444D-AD27-729D0723FA97}" destId="{98004450-1B86-4BBC-A943-F23999C889B7}" srcOrd="23" destOrd="0" presId="urn:microsoft.com/office/officeart/2005/8/layout/hierarchy4"/>
    <dgm:cxn modelId="{8B2315F6-4392-451B-899C-24601CFFA933}" type="presParOf" srcId="{368B9777-898F-444D-AD27-729D0723FA97}" destId="{E46ED926-2CD7-4E31-91F2-246456E40E29}" srcOrd="24" destOrd="0" presId="urn:microsoft.com/office/officeart/2005/8/layout/hierarchy4"/>
    <dgm:cxn modelId="{7B68873C-5E03-4A79-AE46-3EE05B9CA260}" type="presParOf" srcId="{E46ED926-2CD7-4E31-91F2-246456E40E29}" destId="{60CBDAF0-05C9-4B7F-A6F2-3B7A96EC4A7D}" srcOrd="0" destOrd="0" presId="urn:microsoft.com/office/officeart/2005/8/layout/hierarchy4"/>
    <dgm:cxn modelId="{1DED0329-B986-4409-8174-06DCC3D5E390}" type="presParOf" srcId="{E46ED926-2CD7-4E31-91F2-246456E40E29}" destId="{83C8B02D-1C0F-4152-8D68-DDA452750A4E}" srcOrd="1" destOrd="0" presId="urn:microsoft.com/office/officeart/2005/8/layout/hierarchy4"/>
    <dgm:cxn modelId="{9CE45EBA-EA3B-44B3-A671-FFE76E25AC60}" type="presParOf" srcId="{368B9777-898F-444D-AD27-729D0723FA97}" destId="{A492C514-F2D4-4C25-AEE9-811772EB055A}" srcOrd="25" destOrd="0" presId="urn:microsoft.com/office/officeart/2005/8/layout/hierarchy4"/>
    <dgm:cxn modelId="{A610AFFB-5C8E-4143-97BB-DA30C55D18EF}" type="presParOf" srcId="{368B9777-898F-444D-AD27-729D0723FA97}" destId="{6D23CC40-4AE4-4253-9995-80F6CDA73E79}" srcOrd="26" destOrd="0" presId="urn:microsoft.com/office/officeart/2005/8/layout/hierarchy4"/>
    <dgm:cxn modelId="{C586BA35-16FA-4ABD-84F2-856FDB9EFEAA}" type="presParOf" srcId="{6D23CC40-4AE4-4253-9995-80F6CDA73E79}" destId="{D97730C4-C5D8-490B-9F74-0EFF21B4003B}" srcOrd="0" destOrd="0" presId="urn:microsoft.com/office/officeart/2005/8/layout/hierarchy4"/>
    <dgm:cxn modelId="{EA651CD2-0F46-4EC7-B109-AAFA7E0BD248}" type="presParOf" srcId="{6D23CC40-4AE4-4253-9995-80F6CDA73E79}" destId="{BC01D504-8580-4B3E-9957-99E2B96CEB62}" srcOrd="1" destOrd="0" presId="urn:microsoft.com/office/officeart/2005/8/layout/hierarchy4"/>
    <dgm:cxn modelId="{B04399DC-4B27-447D-8271-11D6A524E061}" type="presParOf" srcId="{368B9777-898F-444D-AD27-729D0723FA97}" destId="{A0DE014E-E627-439E-9402-228956220F6C}" srcOrd="27" destOrd="0" presId="urn:microsoft.com/office/officeart/2005/8/layout/hierarchy4"/>
    <dgm:cxn modelId="{751021A4-8C3A-4E79-B767-CFFA2B3F6599}" type="presParOf" srcId="{368B9777-898F-444D-AD27-729D0723FA97}" destId="{E584C569-E99C-4174-9664-B49375679238}" srcOrd="28" destOrd="0" presId="urn:microsoft.com/office/officeart/2005/8/layout/hierarchy4"/>
    <dgm:cxn modelId="{B4D95516-EEBE-48BE-B474-EF47B700D321}" type="presParOf" srcId="{E584C569-E99C-4174-9664-B49375679238}" destId="{BBD6B6D2-0FDB-41F7-B548-87C55301B1AA}" srcOrd="0" destOrd="0" presId="urn:microsoft.com/office/officeart/2005/8/layout/hierarchy4"/>
    <dgm:cxn modelId="{52386A70-92DB-4BF8-84AC-0E533E258787}" type="presParOf" srcId="{E584C569-E99C-4174-9664-B49375679238}" destId="{2A463F3E-252A-42A3-A5F1-6A2325BE080C}" srcOrd="1" destOrd="0" presId="urn:microsoft.com/office/officeart/2005/8/layout/hierarchy4"/>
    <dgm:cxn modelId="{55EA1D56-DE31-4DDD-9522-813D273987AD}" type="presParOf" srcId="{368B9777-898F-444D-AD27-729D0723FA97}" destId="{0962874D-92F6-4375-A38B-0A80638E6CB3}" srcOrd="29" destOrd="0" presId="urn:microsoft.com/office/officeart/2005/8/layout/hierarchy4"/>
    <dgm:cxn modelId="{B15A0AE5-D5BF-4F52-8325-4EDC9A3DF36B}" type="presParOf" srcId="{368B9777-898F-444D-AD27-729D0723FA97}" destId="{40B12384-F907-4E40-9CEF-2C4B739C9671}" srcOrd="30" destOrd="0" presId="urn:microsoft.com/office/officeart/2005/8/layout/hierarchy4"/>
    <dgm:cxn modelId="{AD9493CA-74B3-459A-B340-FD585F7AC73F}" type="presParOf" srcId="{40B12384-F907-4E40-9CEF-2C4B739C9671}" destId="{A78EBE1B-6F0A-4A68-A526-91454D85E622}" srcOrd="0" destOrd="0" presId="urn:microsoft.com/office/officeart/2005/8/layout/hierarchy4"/>
    <dgm:cxn modelId="{2A4F2AD4-FA2B-48DF-ABE1-79C6EAEA5847}" type="presParOf" srcId="{40B12384-F907-4E40-9CEF-2C4B739C9671}" destId="{450EA771-815C-47ED-90A7-45D5A00F168A}" srcOrd="1" destOrd="0" presId="urn:microsoft.com/office/officeart/2005/8/layout/hierarchy4"/>
    <dgm:cxn modelId="{33804EF4-AE20-4834-9269-32C41DA3B485}" type="presParOf" srcId="{368B9777-898F-444D-AD27-729D0723FA97}" destId="{C6167A46-1922-4C72-BA97-030D28487940}" srcOrd="31" destOrd="0" presId="urn:microsoft.com/office/officeart/2005/8/layout/hierarchy4"/>
    <dgm:cxn modelId="{62E72786-4568-412D-99D2-B69BE11CC6F7}" type="presParOf" srcId="{368B9777-898F-444D-AD27-729D0723FA97}" destId="{39773684-D43B-4B1C-A03B-588EFB838130}" srcOrd="32" destOrd="0" presId="urn:microsoft.com/office/officeart/2005/8/layout/hierarchy4"/>
    <dgm:cxn modelId="{32AAC349-A5D7-45F2-8FBE-D824F0750416}" type="presParOf" srcId="{39773684-D43B-4B1C-A03B-588EFB838130}" destId="{E2678588-F127-4E77-9660-3D493270C140}" srcOrd="0" destOrd="0" presId="urn:microsoft.com/office/officeart/2005/8/layout/hierarchy4"/>
    <dgm:cxn modelId="{D8A3BC9F-8D81-4AC7-A915-A8F8AFB3F467}" type="presParOf" srcId="{39773684-D43B-4B1C-A03B-588EFB838130}" destId="{8F9DFABF-CA66-45DA-A93F-88F16E8E84E8}" srcOrd="1" destOrd="0" presId="urn:microsoft.com/office/officeart/2005/8/layout/hierarchy4"/>
    <dgm:cxn modelId="{A022B102-6ECF-4EBB-8445-8039B3D22377}" type="presParOf" srcId="{368B9777-898F-444D-AD27-729D0723FA97}" destId="{77D57184-C039-4E9F-9455-D60C5753413A}" srcOrd="33" destOrd="0" presId="urn:microsoft.com/office/officeart/2005/8/layout/hierarchy4"/>
    <dgm:cxn modelId="{588B01EF-0726-4BB2-BF0D-CA17731182A8}" type="presParOf" srcId="{368B9777-898F-444D-AD27-729D0723FA97}" destId="{BA4EA150-D314-4B5E-ADF8-169256ED2A24}" srcOrd="34" destOrd="0" presId="urn:microsoft.com/office/officeart/2005/8/layout/hierarchy4"/>
    <dgm:cxn modelId="{623D8EC2-F4B6-4C65-AEDA-29F93208A1C8}" type="presParOf" srcId="{BA4EA150-D314-4B5E-ADF8-169256ED2A24}" destId="{7C33D78A-356A-46A8-8FC9-1732CD288821}" srcOrd="0" destOrd="0" presId="urn:microsoft.com/office/officeart/2005/8/layout/hierarchy4"/>
    <dgm:cxn modelId="{86132A63-3CB9-4C62-8C00-7CF0F313FCA6}" type="presParOf" srcId="{BA4EA150-D314-4B5E-ADF8-169256ED2A24}" destId="{7AADC66D-40E4-4B3F-A3BC-BBA0210E431B}" srcOrd="1" destOrd="0" presId="urn:microsoft.com/office/officeart/2005/8/layout/hierarchy4"/>
    <dgm:cxn modelId="{81A959ED-C2BB-4A7F-AB3D-B6FD24843B75}" type="presParOf" srcId="{368B9777-898F-444D-AD27-729D0723FA97}" destId="{37FFFB92-06E0-48FE-AA19-2F5A423BE3A3}" srcOrd="35" destOrd="0" presId="urn:microsoft.com/office/officeart/2005/8/layout/hierarchy4"/>
    <dgm:cxn modelId="{AB366AD3-C35A-498D-A864-A81FB3A43D33}" type="presParOf" srcId="{368B9777-898F-444D-AD27-729D0723FA97}" destId="{8E103D7B-51EC-4699-9F94-66C99A472AE3}" srcOrd="36" destOrd="0" presId="urn:microsoft.com/office/officeart/2005/8/layout/hierarchy4"/>
    <dgm:cxn modelId="{565E9655-FF4D-4450-B6DD-A6D0F8EA6BB5}" type="presParOf" srcId="{8E103D7B-51EC-4699-9F94-66C99A472AE3}" destId="{1C51C2CD-BF75-4174-8E45-F44D5FBF9DA2}" srcOrd="0" destOrd="0" presId="urn:microsoft.com/office/officeart/2005/8/layout/hierarchy4"/>
    <dgm:cxn modelId="{3DFB5DD2-158F-4A98-8ABA-C2EE80A41E4B}" type="presParOf" srcId="{8E103D7B-51EC-4699-9F94-66C99A472AE3}" destId="{94AF6910-A948-4BCB-9037-C441AB4CC85F}" srcOrd="1" destOrd="0" presId="urn:microsoft.com/office/officeart/2005/8/layout/hierarchy4"/>
    <dgm:cxn modelId="{A7A4B1E9-B4EC-4584-930C-2A967A39A2B0}" type="presParOf" srcId="{368B9777-898F-444D-AD27-729D0723FA97}" destId="{BDA37A6D-C051-40F0-92FE-CE6D56855D18}" srcOrd="37" destOrd="0" presId="urn:microsoft.com/office/officeart/2005/8/layout/hierarchy4"/>
    <dgm:cxn modelId="{84F9B2B9-751D-4F9C-84B1-A05399A1C9EB}" type="presParOf" srcId="{368B9777-898F-444D-AD27-729D0723FA97}" destId="{14F5E108-516D-4D79-9E8E-6B1D3A9CDFE2}" srcOrd="38" destOrd="0" presId="urn:microsoft.com/office/officeart/2005/8/layout/hierarchy4"/>
    <dgm:cxn modelId="{26DBE14D-002A-4186-8738-17746C5A7791}" type="presParOf" srcId="{14F5E108-516D-4D79-9E8E-6B1D3A9CDFE2}" destId="{1685F77B-A7CB-4DD8-82C5-E52E126A0AD8}" srcOrd="0" destOrd="0" presId="urn:microsoft.com/office/officeart/2005/8/layout/hierarchy4"/>
    <dgm:cxn modelId="{CA89FF84-3601-4EBC-BA32-307D8D8C60ED}" type="presParOf" srcId="{14F5E108-516D-4D79-9E8E-6B1D3A9CDFE2}" destId="{004B2E9C-1473-4D24-B211-4098340B7D1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BCE059-7F15-4441-93E8-2CCD86DBB9B1}">
      <dsp:nvSpPr>
        <dsp:cNvPr id="0" name=""/>
        <dsp:cNvSpPr/>
      </dsp:nvSpPr>
      <dsp:spPr>
        <a:xfrm>
          <a:off x="4669562" y="682826"/>
          <a:ext cx="1918737" cy="456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140"/>
              </a:lnTo>
              <a:lnTo>
                <a:pt x="1918737" y="311140"/>
              </a:lnTo>
              <a:lnTo>
                <a:pt x="1918737" y="456572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9BAE04-B0D1-4720-BBD0-4CFE9D338C2A}">
      <dsp:nvSpPr>
        <dsp:cNvPr id="0" name=""/>
        <dsp:cNvSpPr/>
      </dsp:nvSpPr>
      <dsp:spPr>
        <a:xfrm>
          <a:off x="4669562" y="2136269"/>
          <a:ext cx="959368" cy="456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140"/>
              </a:lnTo>
              <a:lnTo>
                <a:pt x="959368" y="311140"/>
              </a:lnTo>
              <a:lnTo>
                <a:pt x="959368" y="456572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8958C-E535-429A-921A-0532FA39D501}">
      <dsp:nvSpPr>
        <dsp:cNvPr id="0" name=""/>
        <dsp:cNvSpPr/>
      </dsp:nvSpPr>
      <dsp:spPr>
        <a:xfrm>
          <a:off x="3710193" y="2136269"/>
          <a:ext cx="959368" cy="456572"/>
        </a:xfrm>
        <a:custGeom>
          <a:avLst/>
          <a:gdLst/>
          <a:ahLst/>
          <a:cxnLst/>
          <a:rect l="0" t="0" r="0" b="0"/>
          <a:pathLst>
            <a:path>
              <a:moveTo>
                <a:pt x="959368" y="0"/>
              </a:moveTo>
              <a:lnTo>
                <a:pt x="959368" y="311140"/>
              </a:lnTo>
              <a:lnTo>
                <a:pt x="0" y="311140"/>
              </a:lnTo>
              <a:lnTo>
                <a:pt x="0" y="456572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5CA69F-E109-4966-BC73-7DB094B22C72}">
      <dsp:nvSpPr>
        <dsp:cNvPr id="0" name=""/>
        <dsp:cNvSpPr/>
      </dsp:nvSpPr>
      <dsp:spPr>
        <a:xfrm>
          <a:off x="4623842" y="682826"/>
          <a:ext cx="91440" cy="4565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6572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8CFC28-D893-40A8-889B-F27D8DBFDF74}">
      <dsp:nvSpPr>
        <dsp:cNvPr id="0" name=""/>
        <dsp:cNvSpPr/>
      </dsp:nvSpPr>
      <dsp:spPr>
        <a:xfrm>
          <a:off x="2750825" y="682826"/>
          <a:ext cx="1918737" cy="456572"/>
        </a:xfrm>
        <a:custGeom>
          <a:avLst/>
          <a:gdLst/>
          <a:ahLst/>
          <a:cxnLst/>
          <a:rect l="0" t="0" r="0" b="0"/>
          <a:pathLst>
            <a:path>
              <a:moveTo>
                <a:pt x="1918737" y="0"/>
              </a:moveTo>
              <a:lnTo>
                <a:pt x="1918737" y="311140"/>
              </a:lnTo>
              <a:lnTo>
                <a:pt x="0" y="311140"/>
              </a:lnTo>
              <a:lnTo>
                <a:pt x="0" y="456572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8AADE1-5404-4BEE-9671-7D62053B2FC2}">
      <dsp:nvSpPr>
        <dsp:cNvPr id="0" name=""/>
        <dsp:cNvSpPr/>
      </dsp:nvSpPr>
      <dsp:spPr>
        <a:xfrm>
          <a:off x="3550531" y="1803"/>
          <a:ext cx="2238062" cy="6810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7965F4D-E79F-4DDE-B129-9EF62444B12F}">
      <dsp:nvSpPr>
        <dsp:cNvPr id="0" name=""/>
        <dsp:cNvSpPr/>
      </dsp:nvSpPr>
      <dsp:spPr bwMode="white">
        <a:xfrm>
          <a:off x="3724962" y="167512"/>
          <a:ext cx="2238062" cy="681022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住宅过程评估</a:t>
          </a:r>
        </a:p>
      </dsp:txBody>
      <dsp:txXfrm>
        <a:off x="3744908" y="187458"/>
        <a:ext cx="2198170" cy="641130"/>
      </dsp:txXfrm>
    </dsp:sp>
    <dsp:sp modelId="{F6CC051F-1AEC-4D93-82A5-7A6001272A7C}">
      <dsp:nvSpPr>
        <dsp:cNvPr id="0" name=""/>
        <dsp:cNvSpPr/>
      </dsp:nvSpPr>
      <dsp:spPr>
        <a:xfrm>
          <a:off x="1965887" y="1139398"/>
          <a:ext cx="1569876" cy="9968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7E3EAA8-372B-46E5-A523-03DF13085ED6}">
      <dsp:nvSpPr>
        <dsp:cNvPr id="0" name=""/>
        <dsp:cNvSpPr/>
      </dsp:nvSpPr>
      <dsp:spPr bwMode="white">
        <a:xfrm>
          <a:off x="2140317" y="1305107"/>
          <a:ext cx="1569876" cy="996871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实测实量</a:t>
          </a:r>
          <a:r>
            <a:rPr lang="en-US" altLang="zh-CN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40%</a:t>
          </a:r>
          <a:endParaRPr lang="zh-CN" altLang="en-US" sz="16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169514" y="1334304"/>
        <a:ext cx="1511482" cy="938477"/>
      </dsp:txXfrm>
    </dsp:sp>
    <dsp:sp modelId="{120FD1F4-4D38-4FD6-A3A1-1962C2B06B3A}">
      <dsp:nvSpPr>
        <dsp:cNvPr id="0" name=""/>
        <dsp:cNvSpPr/>
      </dsp:nvSpPr>
      <dsp:spPr>
        <a:xfrm>
          <a:off x="3884624" y="1139398"/>
          <a:ext cx="1569876" cy="9968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9BACB02-4647-43AD-8CA3-6024A9D51ABD}">
      <dsp:nvSpPr>
        <dsp:cNvPr id="0" name=""/>
        <dsp:cNvSpPr/>
      </dsp:nvSpPr>
      <dsp:spPr bwMode="white">
        <a:xfrm>
          <a:off x="4059055" y="1305107"/>
          <a:ext cx="1569876" cy="996871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质量风险</a:t>
          </a:r>
          <a:r>
            <a:rPr lang="en-US" altLang="zh-CN" sz="1600" b="1" kern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40</a:t>
          </a:r>
          <a:r>
            <a:rPr lang="en-US" altLang="zh-CN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%</a:t>
          </a:r>
          <a:endParaRPr lang="zh-CN" altLang="en-US" sz="1600" b="1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4088252" y="1334304"/>
        <a:ext cx="1511482" cy="938477"/>
      </dsp:txXfrm>
    </dsp:sp>
    <dsp:sp modelId="{EA8A36F7-D4A5-4B67-A1B6-C10C2D9578F1}">
      <dsp:nvSpPr>
        <dsp:cNvPr id="0" name=""/>
        <dsp:cNvSpPr/>
      </dsp:nvSpPr>
      <dsp:spPr>
        <a:xfrm>
          <a:off x="2925255" y="2592842"/>
          <a:ext cx="1569876" cy="996871"/>
        </a:xfrm>
        <a:prstGeom prst="roundRect">
          <a:avLst>
            <a:gd name="adj" fmla="val 10000"/>
          </a:avLst>
        </a:prstGeom>
        <a:solidFill>
          <a:schemeClr val="accent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2FE03F7-F68C-42A8-91AE-2A6A5938D3CD}">
      <dsp:nvSpPr>
        <dsp:cNvPr id="0" name=""/>
        <dsp:cNvSpPr/>
      </dsp:nvSpPr>
      <dsp:spPr bwMode="white">
        <a:xfrm>
          <a:off x="3099686" y="2758551"/>
          <a:ext cx="1569876" cy="996871"/>
        </a:xfrm>
        <a:prstGeom prst="roundRect">
          <a:avLst>
            <a:gd name="adj" fmla="val 10000"/>
          </a:avLst>
        </a:prstGeom>
        <a:solidFill>
          <a:srgbClr val="C00000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</a:rPr>
            <a:t>质量管理</a:t>
          </a:r>
          <a:endParaRPr lang="en-US" altLang="zh-CN" sz="1600" b="1" kern="1200" dirty="0">
            <a:solidFill>
              <a:schemeClr val="bg1"/>
            </a:solidFill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b="1" kern="1200">
              <a:solidFill>
                <a:schemeClr val="bg1"/>
              </a:solidFill>
            </a:rPr>
            <a:t>50</a:t>
          </a:r>
          <a:r>
            <a:rPr lang="en-US" altLang="zh-CN" sz="1600" b="1" kern="1200" dirty="0">
              <a:solidFill>
                <a:schemeClr val="bg1"/>
              </a:solidFill>
            </a:rPr>
            <a:t>%</a:t>
          </a:r>
          <a:endParaRPr lang="zh-CN" altLang="en-US" sz="1600" b="1" kern="1200" dirty="0">
            <a:solidFill>
              <a:schemeClr val="bg1"/>
            </a:solidFill>
          </a:endParaRPr>
        </a:p>
      </dsp:txBody>
      <dsp:txXfrm>
        <a:off x="3128883" y="2787748"/>
        <a:ext cx="1511482" cy="938477"/>
      </dsp:txXfrm>
    </dsp:sp>
    <dsp:sp modelId="{6CB66B96-2764-402A-8209-ACFC2BEA01BA}">
      <dsp:nvSpPr>
        <dsp:cNvPr id="0" name=""/>
        <dsp:cNvSpPr/>
      </dsp:nvSpPr>
      <dsp:spPr>
        <a:xfrm>
          <a:off x="4843993" y="2592842"/>
          <a:ext cx="1569876" cy="9968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E1FF624-BF56-42A1-B9E1-8C47928BCCDF}">
      <dsp:nvSpPr>
        <dsp:cNvPr id="0" name=""/>
        <dsp:cNvSpPr/>
      </dsp:nvSpPr>
      <dsp:spPr bwMode="white">
        <a:xfrm>
          <a:off x="5018424" y="2758551"/>
          <a:ext cx="1569876" cy="996871"/>
        </a:xfrm>
        <a:prstGeom prst="roundRect">
          <a:avLst>
            <a:gd name="adj" fmla="val 10000"/>
          </a:avLst>
        </a:prstGeom>
        <a:solidFill>
          <a:srgbClr val="C00000">
            <a:alpha val="90000"/>
          </a:srgb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  <a:cs typeface="+mn-cs"/>
            </a:rPr>
            <a:t>渗漏试验</a:t>
          </a:r>
          <a:endParaRPr lang="en-US" altLang="zh-CN" sz="1600" b="1" kern="1200" dirty="0">
            <a:solidFill>
              <a:prstClr val="white"/>
            </a:solidFill>
            <a:latin typeface="Arial" panose="020B0604020202020204"/>
            <a:ea typeface="微软雅黑" panose="020B0503020204020204" pitchFamily="34" charset="-122"/>
            <a:cs typeface="+mn-cs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b="1" kern="120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  <a:cs typeface="+mn-cs"/>
            </a:rPr>
            <a:t>50</a:t>
          </a:r>
          <a:r>
            <a:rPr lang="en-US" altLang="zh-CN" sz="1600" b="1" kern="120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  <a:cs typeface="+mn-cs"/>
            </a:rPr>
            <a:t>%</a:t>
          </a:r>
          <a:endParaRPr lang="zh-CN" altLang="en-US" sz="1600" b="1" kern="1200" dirty="0">
            <a:solidFill>
              <a:prstClr val="white"/>
            </a:solidFill>
            <a:latin typeface="Arial" panose="020B0604020202020204"/>
            <a:ea typeface="微软雅黑" panose="020B0503020204020204" pitchFamily="34" charset="-122"/>
            <a:cs typeface="+mn-cs"/>
          </a:endParaRPr>
        </a:p>
      </dsp:txBody>
      <dsp:txXfrm>
        <a:off x="5047621" y="2787748"/>
        <a:ext cx="1511482" cy="938477"/>
      </dsp:txXfrm>
    </dsp:sp>
    <dsp:sp modelId="{5FCD05DD-48B6-4293-BDFA-015630FFC87C}">
      <dsp:nvSpPr>
        <dsp:cNvPr id="0" name=""/>
        <dsp:cNvSpPr/>
      </dsp:nvSpPr>
      <dsp:spPr>
        <a:xfrm>
          <a:off x="5803362" y="1139398"/>
          <a:ext cx="1569876" cy="9968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076D23C-67D9-4D5E-8BED-222C15219514}">
      <dsp:nvSpPr>
        <dsp:cNvPr id="0" name=""/>
        <dsp:cNvSpPr/>
      </dsp:nvSpPr>
      <dsp:spPr bwMode="white">
        <a:xfrm>
          <a:off x="5977792" y="1305107"/>
          <a:ext cx="1569876" cy="996871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安全文明</a:t>
          </a:r>
          <a:r>
            <a:rPr lang="en-US" altLang="zh-CN" sz="16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20%</a:t>
          </a:r>
          <a:endParaRPr lang="zh-CN" altLang="en-US" sz="16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6006989" y="1334304"/>
        <a:ext cx="1511482" cy="9384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75FAC-266D-451F-A181-16662CF46F23}">
      <dsp:nvSpPr>
        <dsp:cNvPr id="0" name=""/>
        <dsp:cNvSpPr/>
      </dsp:nvSpPr>
      <dsp:spPr bwMode="white">
        <a:xfrm>
          <a:off x="0" y="31186"/>
          <a:ext cx="11102828" cy="421702"/>
        </a:xfrm>
        <a:prstGeom prst="roundRect">
          <a:avLst>
            <a:gd name="adj" fmla="val 10000"/>
          </a:avLst>
        </a:prstGeom>
        <a:solidFill>
          <a:srgbClr val="B90612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实测实量</a:t>
          </a:r>
          <a:r>
            <a:rPr lang="zh-CN" altLang="en-US" sz="1700" kern="120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架构（</a:t>
          </a:r>
          <a:r>
            <a:rPr lang="en-US" altLang="zh-CN" sz="1700" kern="120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40</a:t>
          </a:r>
          <a:r>
            <a:rPr lang="en-US" altLang="zh-CN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%</a:t>
          </a: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  <a:endParaRPr lang="zh-CN" altLang="en-US" sz="1700" kern="1200" dirty="0">
            <a:solidFill>
              <a:sysClr val="windowText" lastClr="000000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12351" y="43537"/>
        <a:ext cx="11078126" cy="397000"/>
      </dsp:txXfrm>
    </dsp:sp>
    <dsp:sp modelId="{BEC848F8-4DB5-4946-9FBC-1D976AD61873}">
      <dsp:nvSpPr>
        <dsp:cNvPr id="0" name=""/>
        <dsp:cNvSpPr/>
      </dsp:nvSpPr>
      <dsp:spPr bwMode="white">
        <a:xfrm>
          <a:off x="1443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钢筋工程</a:t>
          </a:r>
        </a:p>
      </dsp:txBody>
      <dsp:txXfrm>
        <a:off x="20284" y="830111"/>
        <a:ext cx="605587" cy="1315881"/>
      </dsp:txXfrm>
    </dsp:sp>
    <dsp:sp modelId="{617061F5-A3F4-4D21-A423-900AF2743731}">
      <dsp:nvSpPr>
        <dsp:cNvPr id="0" name=""/>
        <dsp:cNvSpPr/>
      </dsp:nvSpPr>
      <dsp:spPr>
        <a:xfrm>
          <a:off x="698747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混凝土结构工程</a:t>
          </a:r>
        </a:p>
      </dsp:txBody>
      <dsp:txXfrm>
        <a:off x="717588" y="830111"/>
        <a:ext cx="605587" cy="1315881"/>
      </dsp:txXfrm>
    </dsp:sp>
    <dsp:sp modelId="{90A24072-5383-49CF-AA16-8821B1A74608}">
      <dsp:nvSpPr>
        <dsp:cNvPr id="0" name=""/>
        <dsp:cNvSpPr/>
      </dsp:nvSpPr>
      <dsp:spPr bwMode="white">
        <a:xfrm>
          <a:off x="1396051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PC</a:t>
          </a: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构件</a:t>
          </a:r>
        </a:p>
      </dsp:txBody>
      <dsp:txXfrm>
        <a:off x="1414892" y="830111"/>
        <a:ext cx="605587" cy="1315881"/>
      </dsp:txXfrm>
    </dsp:sp>
    <dsp:sp modelId="{FACAEFEF-0F1F-498C-A0EC-F3A3A0441F6A}">
      <dsp:nvSpPr>
        <dsp:cNvPr id="0" name=""/>
        <dsp:cNvSpPr/>
      </dsp:nvSpPr>
      <dsp:spPr bwMode="white">
        <a:xfrm>
          <a:off x="2093355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砌筑工程</a:t>
          </a:r>
        </a:p>
      </dsp:txBody>
      <dsp:txXfrm>
        <a:off x="2112196" y="830111"/>
        <a:ext cx="605587" cy="1315881"/>
      </dsp:txXfrm>
    </dsp:sp>
    <dsp:sp modelId="{50B986C9-62E2-4D91-B07B-003FBE63B660}">
      <dsp:nvSpPr>
        <dsp:cNvPr id="0" name=""/>
        <dsp:cNvSpPr/>
      </dsp:nvSpPr>
      <dsp:spPr bwMode="white">
        <a:xfrm>
          <a:off x="2790659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设备安装工程</a:t>
          </a:r>
        </a:p>
      </dsp:txBody>
      <dsp:txXfrm>
        <a:off x="2809500" y="830111"/>
        <a:ext cx="605587" cy="1315881"/>
      </dsp:txXfrm>
    </dsp:sp>
    <dsp:sp modelId="{7691974F-7474-4D30-9B8F-364619E25620}">
      <dsp:nvSpPr>
        <dsp:cNvPr id="0" name=""/>
        <dsp:cNvSpPr/>
      </dsp:nvSpPr>
      <dsp:spPr bwMode="white">
        <a:xfrm>
          <a:off x="3487963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抹灰工程</a:t>
          </a:r>
        </a:p>
      </dsp:txBody>
      <dsp:txXfrm>
        <a:off x="3506804" y="830111"/>
        <a:ext cx="605587" cy="1315881"/>
      </dsp:txXfrm>
    </dsp:sp>
    <dsp:sp modelId="{234FBB8B-6712-4109-AE6D-2529748DCED1}">
      <dsp:nvSpPr>
        <dsp:cNvPr id="0" name=""/>
        <dsp:cNvSpPr/>
      </dsp:nvSpPr>
      <dsp:spPr bwMode="white">
        <a:xfrm>
          <a:off x="4169500" y="797748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涂饰工程</a:t>
          </a:r>
        </a:p>
      </dsp:txBody>
      <dsp:txXfrm>
        <a:off x="4188341" y="816589"/>
        <a:ext cx="605587" cy="1315881"/>
      </dsp:txXfrm>
    </dsp:sp>
    <dsp:sp modelId="{28457D15-61B5-4A35-B9DE-35BD6434CA50}">
      <dsp:nvSpPr>
        <dsp:cNvPr id="0" name=""/>
        <dsp:cNvSpPr/>
      </dsp:nvSpPr>
      <dsp:spPr bwMode="white">
        <a:xfrm>
          <a:off x="4866804" y="797748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防水工程</a:t>
          </a:r>
        </a:p>
      </dsp:txBody>
      <dsp:txXfrm>
        <a:off x="4885645" y="816589"/>
        <a:ext cx="605587" cy="1315881"/>
      </dsp:txXfrm>
    </dsp:sp>
    <dsp:sp modelId="{A91C8437-AF2A-44C7-A25D-3EF02575847E}">
      <dsp:nvSpPr>
        <dsp:cNvPr id="0" name=""/>
        <dsp:cNvSpPr/>
      </dsp:nvSpPr>
      <dsp:spPr bwMode="white">
        <a:xfrm>
          <a:off x="5579875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墙面饰面砖</a:t>
          </a:r>
        </a:p>
      </dsp:txBody>
      <dsp:txXfrm>
        <a:off x="5598716" y="830111"/>
        <a:ext cx="605587" cy="1315881"/>
      </dsp:txXfrm>
    </dsp:sp>
    <dsp:sp modelId="{BFC3A6DA-4C41-4255-93D4-1F964CB71E84}">
      <dsp:nvSpPr>
        <dsp:cNvPr id="0" name=""/>
        <dsp:cNvSpPr/>
      </dsp:nvSpPr>
      <dsp:spPr bwMode="white">
        <a:xfrm>
          <a:off x="6277179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地面饰面砖、窗台石</a:t>
          </a:r>
        </a:p>
      </dsp:txBody>
      <dsp:txXfrm>
        <a:off x="6296020" y="830111"/>
        <a:ext cx="605587" cy="1315881"/>
      </dsp:txXfrm>
    </dsp:sp>
    <dsp:sp modelId="{8097F52B-2AA1-4D7F-B7AD-1202DA1ED823}">
      <dsp:nvSpPr>
        <dsp:cNvPr id="0" name=""/>
        <dsp:cNvSpPr/>
      </dsp:nvSpPr>
      <dsp:spPr bwMode="white">
        <a:xfrm>
          <a:off x="6974483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入户门</a:t>
          </a:r>
        </a:p>
      </dsp:txBody>
      <dsp:txXfrm>
        <a:off x="6993324" y="830111"/>
        <a:ext cx="605587" cy="1315881"/>
      </dsp:txXfrm>
    </dsp:sp>
    <dsp:sp modelId="{CAAF861B-6BCF-4F11-BC6C-D8F711834FF4}">
      <dsp:nvSpPr>
        <dsp:cNvPr id="0" name=""/>
        <dsp:cNvSpPr/>
      </dsp:nvSpPr>
      <dsp:spPr bwMode="white">
        <a:xfrm>
          <a:off x="7671787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室内门</a:t>
          </a:r>
        </a:p>
      </dsp:txBody>
      <dsp:txXfrm>
        <a:off x="7690628" y="830111"/>
        <a:ext cx="605587" cy="1315881"/>
      </dsp:txXfrm>
    </dsp:sp>
    <dsp:sp modelId="{198CC675-2BF9-4311-9D42-C7B5AA800D2C}">
      <dsp:nvSpPr>
        <dsp:cNvPr id="0" name=""/>
        <dsp:cNvSpPr/>
      </dsp:nvSpPr>
      <dsp:spPr bwMode="white">
        <a:xfrm>
          <a:off x="8369091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铝合金门窗（或塑钢窗）</a:t>
          </a:r>
        </a:p>
      </dsp:txBody>
      <dsp:txXfrm>
        <a:off x="8387932" y="830111"/>
        <a:ext cx="605587" cy="1315881"/>
      </dsp:txXfrm>
    </dsp:sp>
    <dsp:sp modelId="{76D14C56-0F74-4E63-AA6C-8BB9E3928539}">
      <dsp:nvSpPr>
        <dsp:cNvPr id="0" name=""/>
        <dsp:cNvSpPr/>
      </dsp:nvSpPr>
      <dsp:spPr bwMode="white">
        <a:xfrm>
          <a:off x="9066395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木地板</a:t>
          </a:r>
        </a:p>
      </dsp:txBody>
      <dsp:txXfrm>
        <a:off x="9085236" y="830111"/>
        <a:ext cx="605587" cy="1315881"/>
      </dsp:txXfrm>
    </dsp:sp>
    <dsp:sp modelId="{211AEC08-D22A-4FF0-8A24-720CC2F96CB2}">
      <dsp:nvSpPr>
        <dsp:cNvPr id="0" name=""/>
        <dsp:cNvSpPr/>
      </dsp:nvSpPr>
      <dsp:spPr bwMode="white">
        <a:xfrm>
          <a:off x="9763698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橱柜安装</a:t>
          </a:r>
        </a:p>
      </dsp:txBody>
      <dsp:txXfrm>
        <a:off x="9782539" y="830111"/>
        <a:ext cx="605587" cy="1315881"/>
      </dsp:txXfrm>
    </dsp:sp>
    <dsp:sp modelId="{50C2561B-53AD-453C-B6C5-7706DBF90D4B}">
      <dsp:nvSpPr>
        <dsp:cNvPr id="0" name=""/>
        <dsp:cNvSpPr/>
      </dsp:nvSpPr>
      <dsp:spPr bwMode="white">
        <a:xfrm>
          <a:off x="10461002" y="811270"/>
          <a:ext cx="643269" cy="1353563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公共部位（装饰阶段）</a:t>
          </a:r>
        </a:p>
      </dsp:txBody>
      <dsp:txXfrm>
        <a:off x="10479843" y="830111"/>
        <a:ext cx="605587" cy="13158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75FAC-266D-451F-A181-16662CF46F23}">
      <dsp:nvSpPr>
        <dsp:cNvPr id="0" name=""/>
        <dsp:cNvSpPr/>
      </dsp:nvSpPr>
      <dsp:spPr bwMode="white">
        <a:xfrm>
          <a:off x="1932" y="110525"/>
          <a:ext cx="11382988" cy="542458"/>
        </a:xfrm>
        <a:prstGeom prst="roundRect">
          <a:avLst>
            <a:gd name="adj" fmla="val 10000"/>
          </a:avLst>
        </a:prstGeom>
        <a:solidFill>
          <a:srgbClr val="B90612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质量管理架构（</a:t>
          </a:r>
          <a:r>
            <a:rPr lang="en-US" altLang="zh-CN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20%</a:t>
          </a: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  <a:endParaRPr lang="zh-CN" altLang="en-US" sz="2200" kern="1200" dirty="0">
            <a:solidFill>
              <a:sysClr val="windowText" lastClr="000000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17820" y="126413"/>
        <a:ext cx="11351212" cy="510682"/>
      </dsp:txXfrm>
    </dsp:sp>
    <dsp:sp modelId="{BEC848F8-4DB5-4946-9FBC-1D976AD61873}">
      <dsp:nvSpPr>
        <dsp:cNvPr id="0" name=""/>
        <dsp:cNvSpPr/>
      </dsp:nvSpPr>
      <dsp:spPr bwMode="white">
        <a:xfrm>
          <a:off x="6599" y="955301"/>
          <a:ext cx="1176901" cy="1741161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渗漏</a:t>
          </a:r>
        </a:p>
      </dsp:txBody>
      <dsp:txXfrm>
        <a:off x="41069" y="989771"/>
        <a:ext cx="1107961" cy="1672221"/>
      </dsp:txXfrm>
    </dsp:sp>
    <dsp:sp modelId="{FACAEFEF-0F1F-498C-A0EC-F3A3A0441F6A}">
      <dsp:nvSpPr>
        <dsp:cNvPr id="0" name=""/>
        <dsp:cNvSpPr/>
      </dsp:nvSpPr>
      <dsp:spPr bwMode="white">
        <a:xfrm>
          <a:off x="1282360" y="955301"/>
          <a:ext cx="1176901" cy="1741161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空鼓</a:t>
          </a:r>
          <a:r>
            <a:rPr lang="en-US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/</a:t>
          </a: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开裂</a:t>
          </a:r>
        </a:p>
      </dsp:txBody>
      <dsp:txXfrm>
        <a:off x="1316830" y="989771"/>
        <a:ext cx="1107961" cy="1672221"/>
      </dsp:txXfrm>
    </dsp:sp>
    <dsp:sp modelId="{7B6FDDC5-913A-4B88-873D-5CE27072E4F0}">
      <dsp:nvSpPr>
        <dsp:cNvPr id="0" name=""/>
        <dsp:cNvSpPr/>
      </dsp:nvSpPr>
      <dsp:spPr bwMode="white">
        <a:xfrm>
          <a:off x="2504866" y="956190"/>
          <a:ext cx="1176901" cy="1741161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观感质量</a:t>
          </a:r>
        </a:p>
      </dsp:txBody>
      <dsp:txXfrm>
        <a:off x="2539336" y="990660"/>
        <a:ext cx="1107961" cy="1672221"/>
      </dsp:txXfrm>
    </dsp:sp>
    <dsp:sp modelId="{50B986C9-62E2-4D91-B07B-003FBE63B660}">
      <dsp:nvSpPr>
        <dsp:cNvPr id="0" name=""/>
        <dsp:cNvSpPr/>
      </dsp:nvSpPr>
      <dsp:spPr bwMode="white">
        <a:xfrm>
          <a:off x="3833882" y="955301"/>
          <a:ext cx="1176901" cy="1741161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成品保护</a:t>
          </a:r>
        </a:p>
      </dsp:txBody>
      <dsp:txXfrm>
        <a:off x="3868352" y="989771"/>
        <a:ext cx="1107961" cy="1672221"/>
      </dsp:txXfrm>
    </dsp:sp>
    <dsp:sp modelId="{7691974F-7474-4D30-9B8F-364619E25620}">
      <dsp:nvSpPr>
        <dsp:cNvPr id="0" name=""/>
        <dsp:cNvSpPr/>
      </dsp:nvSpPr>
      <dsp:spPr bwMode="white">
        <a:xfrm>
          <a:off x="5109643" y="955301"/>
          <a:ext cx="1176901" cy="1741161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结构安全</a:t>
          </a:r>
        </a:p>
      </dsp:txBody>
      <dsp:txXfrm>
        <a:off x="5144113" y="989771"/>
        <a:ext cx="1107961" cy="1672221"/>
      </dsp:txXfrm>
    </dsp:sp>
    <dsp:sp modelId="{234FBB8B-6712-4109-AE6D-2529748DCED1}">
      <dsp:nvSpPr>
        <dsp:cNvPr id="0" name=""/>
        <dsp:cNvSpPr/>
      </dsp:nvSpPr>
      <dsp:spPr bwMode="white">
        <a:xfrm>
          <a:off x="6356558" y="937907"/>
          <a:ext cx="1176901" cy="1741161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违规强条</a:t>
          </a:r>
        </a:p>
      </dsp:txBody>
      <dsp:txXfrm>
        <a:off x="6391028" y="972377"/>
        <a:ext cx="1107961" cy="1672221"/>
      </dsp:txXfrm>
    </dsp:sp>
    <dsp:sp modelId="{A91C8437-AF2A-44C7-A25D-3EF02575847E}">
      <dsp:nvSpPr>
        <dsp:cNvPr id="0" name=""/>
        <dsp:cNvSpPr/>
      </dsp:nvSpPr>
      <dsp:spPr bwMode="white">
        <a:xfrm>
          <a:off x="7661165" y="955301"/>
          <a:ext cx="1176901" cy="1741161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地暖工程</a:t>
          </a:r>
        </a:p>
      </dsp:txBody>
      <dsp:txXfrm>
        <a:off x="7695635" y="989771"/>
        <a:ext cx="1107961" cy="1672221"/>
      </dsp:txXfrm>
    </dsp:sp>
    <dsp:sp modelId="{6E435FDD-F8FD-4F03-8419-07FD43C883BE}">
      <dsp:nvSpPr>
        <dsp:cNvPr id="0" name=""/>
        <dsp:cNvSpPr/>
      </dsp:nvSpPr>
      <dsp:spPr bwMode="white">
        <a:xfrm>
          <a:off x="8936926" y="955301"/>
          <a:ext cx="1176901" cy="1741161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机电预留预埋</a:t>
          </a:r>
        </a:p>
      </dsp:txBody>
      <dsp:txXfrm>
        <a:off x="8971396" y="989771"/>
        <a:ext cx="1107961" cy="1672221"/>
      </dsp:txXfrm>
    </dsp:sp>
    <dsp:sp modelId="{8BEBE489-00DB-4BDA-ABA9-F1B75BBD6CF3}">
      <dsp:nvSpPr>
        <dsp:cNvPr id="0" name=""/>
        <dsp:cNvSpPr/>
      </dsp:nvSpPr>
      <dsp:spPr bwMode="white">
        <a:xfrm>
          <a:off x="10219286" y="956190"/>
          <a:ext cx="1176901" cy="1741161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机电安装</a:t>
          </a:r>
        </a:p>
      </dsp:txBody>
      <dsp:txXfrm>
        <a:off x="10253756" y="990660"/>
        <a:ext cx="1107961" cy="16722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2BE9A6-3A14-4F38-ACBF-799616812A00}">
      <dsp:nvSpPr>
        <dsp:cNvPr id="0" name=""/>
        <dsp:cNvSpPr/>
      </dsp:nvSpPr>
      <dsp:spPr>
        <a:xfrm>
          <a:off x="8173030" y="2042045"/>
          <a:ext cx="506327" cy="240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211"/>
              </a:lnTo>
              <a:lnTo>
                <a:pt x="506327" y="164211"/>
              </a:lnTo>
              <a:lnTo>
                <a:pt x="506327" y="24096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DAC86C-7040-4ACA-8ACC-5C39DC19EE58}">
      <dsp:nvSpPr>
        <dsp:cNvPr id="0" name=""/>
        <dsp:cNvSpPr/>
      </dsp:nvSpPr>
      <dsp:spPr>
        <a:xfrm>
          <a:off x="7666703" y="2042045"/>
          <a:ext cx="506327" cy="240965"/>
        </a:xfrm>
        <a:custGeom>
          <a:avLst/>
          <a:gdLst/>
          <a:ahLst/>
          <a:cxnLst/>
          <a:rect l="0" t="0" r="0" b="0"/>
          <a:pathLst>
            <a:path>
              <a:moveTo>
                <a:pt x="506327" y="0"/>
              </a:moveTo>
              <a:lnTo>
                <a:pt x="506327" y="164211"/>
              </a:lnTo>
              <a:lnTo>
                <a:pt x="0" y="164211"/>
              </a:lnTo>
              <a:lnTo>
                <a:pt x="0" y="24096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C07459-15CC-4A61-B50E-25555C759F44}">
      <dsp:nvSpPr>
        <dsp:cNvPr id="0" name=""/>
        <dsp:cNvSpPr/>
      </dsp:nvSpPr>
      <dsp:spPr>
        <a:xfrm>
          <a:off x="5907490" y="737058"/>
          <a:ext cx="2265540" cy="2763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82"/>
              </a:lnTo>
              <a:lnTo>
                <a:pt x="2265540" y="199582"/>
              </a:lnTo>
              <a:lnTo>
                <a:pt x="2265540" y="2763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7FDE23-86D8-4666-9D3E-831D63400515}">
      <dsp:nvSpPr>
        <dsp:cNvPr id="0" name=""/>
        <dsp:cNvSpPr/>
      </dsp:nvSpPr>
      <dsp:spPr>
        <a:xfrm>
          <a:off x="4628736" y="2039235"/>
          <a:ext cx="2025310" cy="240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211"/>
              </a:lnTo>
              <a:lnTo>
                <a:pt x="2025310" y="164211"/>
              </a:lnTo>
              <a:lnTo>
                <a:pt x="2025310" y="24096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3B02F-C3F7-4276-B093-F9527ABCDCA2}">
      <dsp:nvSpPr>
        <dsp:cNvPr id="0" name=""/>
        <dsp:cNvSpPr/>
      </dsp:nvSpPr>
      <dsp:spPr>
        <a:xfrm>
          <a:off x="4628736" y="2039235"/>
          <a:ext cx="1012655" cy="240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211"/>
              </a:lnTo>
              <a:lnTo>
                <a:pt x="1012655" y="164211"/>
              </a:lnTo>
              <a:lnTo>
                <a:pt x="1012655" y="24096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FD5BA8-74C5-4B97-8A1C-990CA57A4E35}">
      <dsp:nvSpPr>
        <dsp:cNvPr id="0" name=""/>
        <dsp:cNvSpPr/>
      </dsp:nvSpPr>
      <dsp:spPr>
        <a:xfrm>
          <a:off x="4583016" y="2039235"/>
          <a:ext cx="91440" cy="2409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096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080594-168E-49AD-98F7-C67DF4942877}">
      <dsp:nvSpPr>
        <dsp:cNvPr id="0" name=""/>
        <dsp:cNvSpPr/>
      </dsp:nvSpPr>
      <dsp:spPr>
        <a:xfrm>
          <a:off x="3616081" y="2039235"/>
          <a:ext cx="1012655" cy="240965"/>
        </a:xfrm>
        <a:custGeom>
          <a:avLst/>
          <a:gdLst/>
          <a:ahLst/>
          <a:cxnLst/>
          <a:rect l="0" t="0" r="0" b="0"/>
          <a:pathLst>
            <a:path>
              <a:moveTo>
                <a:pt x="1012655" y="0"/>
              </a:moveTo>
              <a:lnTo>
                <a:pt x="1012655" y="164211"/>
              </a:lnTo>
              <a:lnTo>
                <a:pt x="0" y="164211"/>
              </a:lnTo>
              <a:lnTo>
                <a:pt x="0" y="24096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F2C6D4-CB91-4845-B86D-16A23FA77807}">
      <dsp:nvSpPr>
        <dsp:cNvPr id="0" name=""/>
        <dsp:cNvSpPr/>
      </dsp:nvSpPr>
      <dsp:spPr>
        <a:xfrm>
          <a:off x="2603425" y="2039235"/>
          <a:ext cx="2025310" cy="240965"/>
        </a:xfrm>
        <a:custGeom>
          <a:avLst/>
          <a:gdLst/>
          <a:ahLst/>
          <a:cxnLst/>
          <a:rect l="0" t="0" r="0" b="0"/>
          <a:pathLst>
            <a:path>
              <a:moveTo>
                <a:pt x="2025310" y="0"/>
              </a:moveTo>
              <a:lnTo>
                <a:pt x="2025310" y="164211"/>
              </a:lnTo>
              <a:lnTo>
                <a:pt x="0" y="164211"/>
              </a:lnTo>
              <a:lnTo>
                <a:pt x="0" y="24096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EF1BF2-78C8-4E4F-A34C-A534A5A6B2CE}">
      <dsp:nvSpPr>
        <dsp:cNvPr id="0" name=""/>
        <dsp:cNvSpPr/>
      </dsp:nvSpPr>
      <dsp:spPr>
        <a:xfrm>
          <a:off x="4628736" y="737058"/>
          <a:ext cx="1278753" cy="276337"/>
        </a:xfrm>
        <a:custGeom>
          <a:avLst/>
          <a:gdLst/>
          <a:ahLst/>
          <a:cxnLst/>
          <a:rect l="0" t="0" r="0" b="0"/>
          <a:pathLst>
            <a:path>
              <a:moveTo>
                <a:pt x="1278753" y="0"/>
              </a:moveTo>
              <a:lnTo>
                <a:pt x="1278753" y="199582"/>
              </a:lnTo>
              <a:lnTo>
                <a:pt x="0" y="199582"/>
              </a:lnTo>
              <a:lnTo>
                <a:pt x="0" y="2763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4E53FE-2AFE-4F04-A228-8ACD853029BC}">
      <dsp:nvSpPr>
        <dsp:cNvPr id="0" name=""/>
        <dsp:cNvSpPr/>
      </dsp:nvSpPr>
      <dsp:spPr>
        <a:xfrm>
          <a:off x="4878841" y="-34429"/>
          <a:ext cx="2057297" cy="771487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71679C-9F61-4068-A636-91A0012C9E5E}">
      <dsp:nvSpPr>
        <dsp:cNvPr id="0" name=""/>
        <dsp:cNvSpPr/>
      </dsp:nvSpPr>
      <dsp:spPr bwMode="white">
        <a:xfrm>
          <a:off x="4970901" y="53027"/>
          <a:ext cx="2057297" cy="771487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渗漏试验</a:t>
          </a:r>
          <a:endParaRPr lang="en-US" altLang="zh-CN" sz="1700" kern="1200" dirty="0">
            <a:solidFill>
              <a:prstClr val="white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（</a:t>
          </a:r>
          <a:r>
            <a:rPr lang="en-US" altLang="zh-CN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20%</a:t>
          </a:r>
          <a:r>
            <a:rPr lang="zh-CN" altLang="en-US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</a:p>
      </dsp:txBody>
      <dsp:txXfrm>
        <a:off x="4993497" y="75623"/>
        <a:ext cx="2012105" cy="726295"/>
      </dsp:txXfrm>
    </dsp:sp>
    <dsp:sp modelId="{2439D5AB-6DDD-40F1-A9B8-60D5025C46AD}">
      <dsp:nvSpPr>
        <dsp:cNvPr id="0" name=""/>
        <dsp:cNvSpPr/>
      </dsp:nvSpPr>
      <dsp:spPr>
        <a:xfrm>
          <a:off x="4214468" y="1013395"/>
          <a:ext cx="828536" cy="1025840"/>
        </a:xfrm>
        <a:prstGeom prst="roundRect">
          <a:avLst>
            <a:gd name="adj" fmla="val 10000"/>
          </a:avLst>
        </a:prstGeom>
        <a:solidFill>
          <a:prstClr val="white">
            <a:lumMod val="6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F77D78-401C-45CE-82DA-0271964E93B4}">
      <dsp:nvSpPr>
        <dsp:cNvPr id="0" name=""/>
        <dsp:cNvSpPr/>
      </dsp:nvSpPr>
      <dsp:spPr bwMode="white">
        <a:xfrm>
          <a:off x="4306528" y="1100851"/>
          <a:ext cx="828536" cy="1025840"/>
        </a:xfrm>
        <a:prstGeom prst="roundRect">
          <a:avLst>
            <a:gd name="adj" fmla="val 10000"/>
          </a:avLst>
        </a:prstGeom>
        <a:solidFill>
          <a:srgbClr val="00069E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土建</a:t>
          </a:r>
        </a:p>
      </dsp:txBody>
      <dsp:txXfrm>
        <a:off x="4330795" y="1125118"/>
        <a:ext cx="780002" cy="977306"/>
      </dsp:txXfrm>
    </dsp:sp>
    <dsp:sp modelId="{C80885F9-1EF9-4B88-941B-E91B22357E4E}">
      <dsp:nvSpPr>
        <dsp:cNvPr id="0" name=""/>
        <dsp:cNvSpPr/>
      </dsp:nvSpPr>
      <dsp:spPr>
        <a:xfrm>
          <a:off x="2189157" y="2280201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B8D034-9D05-4A18-82F4-A6DBDDE3EF5E}">
      <dsp:nvSpPr>
        <dsp:cNvPr id="0" name=""/>
        <dsp:cNvSpPr/>
      </dsp:nvSpPr>
      <dsp:spPr bwMode="white">
        <a:xfrm>
          <a:off x="2281217" y="2367658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外墙</a:t>
          </a:r>
        </a:p>
      </dsp:txBody>
      <dsp:txXfrm>
        <a:off x="2305484" y="2391925"/>
        <a:ext cx="780002" cy="977306"/>
      </dsp:txXfrm>
    </dsp:sp>
    <dsp:sp modelId="{31775AF8-C773-43D0-9413-12BC71C6807D}">
      <dsp:nvSpPr>
        <dsp:cNvPr id="0" name=""/>
        <dsp:cNvSpPr/>
      </dsp:nvSpPr>
      <dsp:spPr>
        <a:xfrm>
          <a:off x="3201813" y="2280201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6CAFA1-5DE5-4072-9B49-1E1F52AECE3F}">
      <dsp:nvSpPr>
        <dsp:cNvPr id="0" name=""/>
        <dsp:cNvSpPr/>
      </dsp:nvSpPr>
      <dsp:spPr bwMode="white">
        <a:xfrm>
          <a:off x="3293872" y="2367658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门窗</a:t>
          </a:r>
        </a:p>
      </dsp:txBody>
      <dsp:txXfrm>
        <a:off x="3318139" y="2391925"/>
        <a:ext cx="780002" cy="977306"/>
      </dsp:txXfrm>
    </dsp:sp>
    <dsp:sp modelId="{7C85CF03-B411-4A4F-8AA8-35F3F472DBBF}">
      <dsp:nvSpPr>
        <dsp:cNvPr id="0" name=""/>
        <dsp:cNvSpPr/>
      </dsp:nvSpPr>
      <dsp:spPr>
        <a:xfrm>
          <a:off x="4214468" y="2280201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87AF16-B138-4DE2-89F3-2B422264DD79}">
      <dsp:nvSpPr>
        <dsp:cNvPr id="0" name=""/>
        <dsp:cNvSpPr/>
      </dsp:nvSpPr>
      <dsp:spPr bwMode="white">
        <a:xfrm>
          <a:off x="4306528" y="2367658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楼地面</a:t>
          </a:r>
        </a:p>
      </dsp:txBody>
      <dsp:txXfrm>
        <a:off x="4330795" y="2391925"/>
        <a:ext cx="780002" cy="977306"/>
      </dsp:txXfrm>
    </dsp:sp>
    <dsp:sp modelId="{A66B4140-11ED-4DFA-91F5-5C619BD4A0E4}">
      <dsp:nvSpPr>
        <dsp:cNvPr id="0" name=""/>
        <dsp:cNvSpPr/>
      </dsp:nvSpPr>
      <dsp:spPr>
        <a:xfrm>
          <a:off x="5227124" y="2280201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DB48C9-7DFC-42F8-BBC1-558DE2DB5309}">
      <dsp:nvSpPr>
        <dsp:cNvPr id="0" name=""/>
        <dsp:cNvSpPr/>
      </dsp:nvSpPr>
      <dsp:spPr bwMode="white">
        <a:xfrm>
          <a:off x="5319183" y="2367658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屋面</a:t>
          </a:r>
        </a:p>
      </dsp:txBody>
      <dsp:txXfrm>
        <a:off x="5343450" y="2391925"/>
        <a:ext cx="780002" cy="977306"/>
      </dsp:txXfrm>
    </dsp:sp>
    <dsp:sp modelId="{015A2842-2D20-4596-963E-81E53097DD97}">
      <dsp:nvSpPr>
        <dsp:cNvPr id="0" name=""/>
        <dsp:cNvSpPr/>
      </dsp:nvSpPr>
      <dsp:spPr>
        <a:xfrm>
          <a:off x="6239779" y="2280201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0D54E7-49FE-4BDF-888B-6BBE76BC9BBC}">
      <dsp:nvSpPr>
        <dsp:cNvPr id="0" name=""/>
        <dsp:cNvSpPr/>
      </dsp:nvSpPr>
      <dsp:spPr bwMode="white">
        <a:xfrm>
          <a:off x="6331839" y="2367658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卫生间降板</a:t>
          </a:r>
        </a:p>
      </dsp:txBody>
      <dsp:txXfrm>
        <a:off x="6356106" y="2391925"/>
        <a:ext cx="780002" cy="977306"/>
      </dsp:txXfrm>
    </dsp:sp>
    <dsp:sp modelId="{16E38012-975D-4BDD-B119-3D27AEAC3D40}">
      <dsp:nvSpPr>
        <dsp:cNvPr id="0" name=""/>
        <dsp:cNvSpPr/>
      </dsp:nvSpPr>
      <dsp:spPr>
        <a:xfrm>
          <a:off x="7758762" y="1013395"/>
          <a:ext cx="828536" cy="1028649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15D521-A57B-4F3B-BD72-1BCBAD5D9AA4}">
      <dsp:nvSpPr>
        <dsp:cNvPr id="0" name=""/>
        <dsp:cNvSpPr/>
      </dsp:nvSpPr>
      <dsp:spPr bwMode="white">
        <a:xfrm>
          <a:off x="7850822" y="1100851"/>
          <a:ext cx="828536" cy="1028649"/>
        </a:xfrm>
        <a:prstGeom prst="roundRect">
          <a:avLst>
            <a:gd name="adj" fmla="val 10000"/>
          </a:avLst>
        </a:prstGeom>
        <a:solidFill>
          <a:srgbClr val="00069E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精装</a:t>
          </a:r>
        </a:p>
      </dsp:txBody>
      <dsp:txXfrm>
        <a:off x="7875089" y="1125118"/>
        <a:ext cx="780002" cy="980115"/>
      </dsp:txXfrm>
    </dsp:sp>
    <dsp:sp modelId="{9A684E41-0347-409E-92DF-6881000392F4}">
      <dsp:nvSpPr>
        <dsp:cNvPr id="0" name=""/>
        <dsp:cNvSpPr/>
      </dsp:nvSpPr>
      <dsp:spPr>
        <a:xfrm>
          <a:off x="7252435" y="2283011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03BFAC-6F3E-4063-81DE-4DC7D7C174DD}">
      <dsp:nvSpPr>
        <dsp:cNvPr id="0" name=""/>
        <dsp:cNvSpPr/>
      </dsp:nvSpPr>
      <dsp:spPr bwMode="white">
        <a:xfrm>
          <a:off x="7344494" y="2370467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卫生间</a:t>
          </a:r>
        </a:p>
      </dsp:txBody>
      <dsp:txXfrm>
        <a:off x="7368761" y="2394734"/>
        <a:ext cx="780002" cy="977306"/>
      </dsp:txXfrm>
    </dsp:sp>
    <dsp:sp modelId="{7B0401AE-D620-412A-972F-DE9ABA91F9FA}">
      <dsp:nvSpPr>
        <dsp:cNvPr id="0" name=""/>
        <dsp:cNvSpPr/>
      </dsp:nvSpPr>
      <dsp:spPr>
        <a:xfrm>
          <a:off x="8265090" y="2283011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3A8E44-2A61-4C69-A042-2D192437E376}">
      <dsp:nvSpPr>
        <dsp:cNvPr id="0" name=""/>
        <dsp:cNvSpPr/>
      </dsp:nvSpPr>
      <dsp:spPr bwMode="white">
        <a:xfrm>
          <a:off x="8357150" y="2370467"/>
          <a:ext cx="828536" cy="1025840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阳露台</a:t>
          </a:r>
        </a:p>
      </dsp:txBody>
      <dsp:txXfrm>
        <a:off x="8381417" y="2394734"/>
        <a:ext cx="780002" cy="9773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BCE059-7F15-4441-93E8-2CCD86DBB9B1}">
      <dsp:nvSpPr>
        <dsp:cNvPr id="0" name=""/>
        <dsp:cNvSpPr/>
      </dsp:nvSpPr>
      <dsp:spPr>
        <a:xfrm>
          <a:off x="4870191" y="1051186"/>
          <a:ext cx="2956814" cy="703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221"/>
              </a:lnTo>
              <a:lnTo>
                <a:pt x="2178241" y="353221"/>
              </a:lnTo>
              <a:lnTo>
                <a:pt x="2178241" y="518322"/>
              </a:lnTo>
            </a:path>
          </a:pathLst>
        </a:custGeom>
        <a:noFill/>
        <a:ln w="12700" cap="flat" cmpd="sng" algn="ctr">
          <a:solidFill>
            <a:srgbClr val="96969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5CA69F-E109-4966-BC73-7DB094B22C72}">
      <dsp:nvSpPr>
        <dsp:cNvPr id="0" name=""/>
        <dsp:cNvSpPr/>
      </dsp:nvSpPr>
      <dsp:spPr>
        <a:xfrm>
          <a:off x="4824471" y="1051186"/>
          <a:ext cx="91440" cy="70358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18322"/>
              </a:lnTo>
            </a:path>
          </a:pathLst>
        </a:custGeom>
        <a:noFill/>
        <a:ln w="12700" cap="flat" cmpd="sng" algn="ctr">
          <a:solidFill>
            <a:srgbClr val="96969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8CFC28-D893-40A8-889B-F27D8DBFDF74}">
      <dsp:nvSpPr>
        <dsp:cNvPr id="0" name=""/>
        <dsp:cNvSpPr/>
      </dsp:nvSpPr>
      <dsp:spPr>
        <a:xfrm>
          <a:off x="1913376" y="1051186"/>
          <a:ext cx="2956814" cy="703587"/>
        </a:xfrm>
        <a:custGeom>
          <a:avLst/>
          <a:gdLst/>
          <a:ahLst/>
          <a:cxnLst/>
          <a:rect l="0" t="0" r="0" b="0"/>
          <a:pathLst>
            <a:path>
              <a:moveTo>
                <a:pt x="2178241" y="0"/>
              </a:moveTo>
              <a:lnTo>
                <a:pt x="2178241" y="353221"/>
              </a:lnTo>
              <a:lnTo>
                <a:pt x="0" y="353221"/>
              </a:lnTo>
              <a:lnTo>
                <a:pt x="0" y="518322"/>
              </a:lnTo>
            </a:path>
          </a:pathLst>
        </a:custGeom>
        <a:noFill/>
        <a:ln w="12700" cap="flat" cmpd="sng" algn="ctr">
          <a:solidFill>
            <a:srgbClr val="96969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8AADE1-5404-4BEE-9671-7D62053B2FC2}">
      <dsp:nvSpPr>
        <dsp:cNvPr id="0" name=""/>
        <dsp:cNvSpPr/>
      </dsp:nvSpPr>
      <dsp:spPr>
        <a:xfrm>
          <a:off x="3145741" y="1716"/>
          <a:ext cx="3448901" cy="10494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6969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96969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96969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7965F4D-E79F-4DDE-B129-9EF62444B12F}">
      <dsp:nvSpPr>
        <dsp:cNvPr id="0" name=""/>
        <dsp:cNvSpPr/>
      </dsp:nvSpPr>
      <dsp:spPr>
        <a:xfrm>
          <a:off x="3414542" y="257077"/>
          <a:ext cx="3448901" cy="1049470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公建过程评估</a:t>
          </a:r>
        </a:p>
      </dsp:txBody>
      <dsp:txXfrm>
        <a:off x="3445280" y="287815"/>
        <a:ext cx="3387425" cy="987994"/>
      </dsp:txXfrm>
    </dsp:sp>
    <dsp:sp modelId="{F6CC051F-1AEC-4D93-82A5-7A6001272A7C}">
      <dsp:nvSpPr>
        <dsp:cNvPr id="0" name=""/>
        <dsp:cNvSpPr/>
      </dsp:nvSpPr>
      <dsp:spPr>
        <a:xfrm>
          <a:off x="703770" y="1754773"/>
          <a:ext cx="2419212" cy="123011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6969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96969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96969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7E3EAA8-372B-46E5-A523-03DF13085ED6}">
      <dsp:nvSpPr>
        <dsp:cNvPr id="0" name=""/>
        <dsp:cNvSpPr/>
      </dsp:nvSpPr>
      <dsp:spPr>
        <a:xfrm>
          <a:off x="972572" y="2010135"/>
          <a:ext cx="2419212" cy="1230111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实测实量</a:t>
          </a:r>
          <a:r>
            <a:rPr lang="en-US" altLang="zh-CN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20%</a:t>
          </a:r>
          <a:endParaRPr lang="zh-CN" altLang="en-US" sz="1200" b="1" kern="1200" dirty="0">
            <a:solidFill>
              <a:sysClr val="window" lastClr="FFFFFF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008601" y="2046164"/>
        <a:ext cx="2347154" cy="1158053"/>
      </dsp:txXfrm>
    </dsp:sp>
    <dsp:sp modelId="{120FD1F4-4D38-4FD6-A3A1-1962C2B06B3A}">
      <dsp:nvSpPr>
        <dsp:cNvPr id="0" name=""/>
        <dsp:cNvSpPr/>
      </dsp:nvSpPr>
      <dsp:spPr>
        <a:xfrm>
          <a:off x="3660585" y="1754773"/>
          <a:ext cx="2419212" cy="123011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6969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96969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96969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9BACB02-4647-43AD-8CA3-6024A9D51ABD}">
      <dsp:nvSpPr>
        <dsp:cNvPr id="0" name=""/>
        <dsp:cNvSpPr/>
      </dsp:nvSpPr>
      <dsp:spPr>
        <a:xfrm>
          <a:off x="3929387" y="2010135"/>
          <a:ext cx="2419212" cy="1230111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质量风险</a:t>
          </a:r>
          <a:r>
            <a:rPr lang="en-US" altLang="zh-CN" sz="12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60%</a:t>
          </a:r>
          <a:endParaRPr lang="zh-CN" altLang="en-US" sz="1200" b="1" kern="1200" dirty="0">
            <a:solidFill>
              <a:sysClr val="window" lastClr="FFFFFF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3965416" y="2046164"/>
        <a:ext cx="2347154" cy="1158053"/>
      </dsp:txXfrm>
    </dsp:sp>
    <dsp:sp modelId="{5FCD05DD-48B6-4293-BDFA-015630FFC87C}">
      <dsp:nvSpPr>
        <dsp:cNvPr id="0" name=""/>
        <dsp:cNvSpPr/>
      </dsp:nvSpPr>
      <dsp:spPr>
        <a:xfrm>
          <a:off x="6617400" y="1754773"/>
          <a:ext cx="2419212" cy="123011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6969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96969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96969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076D23C-67D9-4D5E-8BED-222C15219514}">
      <dsp:nvSpPr>
        <dsp:cNvPr id="0" name=""/>
        <dsp:cNvSpPr/>
      </dsp:nvSpPr>
      <dsp:spPr>
        <a:xfrm>
          <a:off x="6886201" y="2010135"/>
          <a:ext cx="2419212" cy="1230111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安全文明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20%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6922230" y="2046164"/>
        <a:ext cx="2347154" cy="115805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75FAC-266D-451F-A181-16662CF46F23}">
      <dsp:nvSpPr>
        <dsp:cNvPr id="0" name=""/>
        <dsp:cNvSpPr/>
      </dsp:nvSpPr>
      <dsp:spPr>
        <a:xfrm>
          <a:off x="0" y="1687"/>
          <a:ext cx="11625626" cy="413135"/>
        </a:xfrm>
        <a:prstGeom prst="roundRect">
          <a:avLst>
            <a:gd name="adj" fmla="val 10000"/>
          </a:avLst>
        </a:prstGeom>
        <a:solidFill>
          <a:srgbClr val="B90612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实测实量架构（</a:t>
          </a:r>
          <a:r>
            <a:rPr lang="en-US" altLang="zh-CN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20%</a:t>
          </a: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  <a:endParaRPr lang="zh-CN" altLang="en-US" sz="1700" kern="1200" dirty="0">
            <a:solidFill>
              <a:sysClr val="windowText" lastClr="000000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12100" y="13787"/>
        <a:ext cx="11601426" cy="388935"/>
      </dsp:txXfrm>
    </dsp:sp>
    <dsp:sp modelId="{BEC848F8-4DB5-4946-9FBC-1D976AD61873}">
      <dsp:nvSpPr>
        <dsp:cNvPr id="0" name=""/>
        <dsp:cNvSpPr/>
      </dsp:nvSpPr>
      <dsp:spPr>
        <a:xfrm>
          <a:off x="2199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混凝土结构工程</a:t>
          </a:r>
        </a:p>
      </dsp:txBody>
      <dsp:txXfrm>
        <a:off x="19725" y="834943"/>
        <a:ext cx="563343" cy="1291012"/>
      </dsp:txXfrm>
    </dsp:sp>
    <dsp:sp modelId="{90A24072-5383-49CF-AA16-8821B1A74608}">
      <dsp:nvSpPr>
        <dsp:cNvPr id="0" name=""/>
        <dsp:cNvSpPr/>
      </dsp:nvSpPr>
      <dsp:spPr>
        <a:xfrm>
          <a:off x="650859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zh-CN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钢结构工程</a:t>
          </a:r>
          <a:endParaRPr lang="zh-CN" altLang="en-US" sz="1700" kern="1200" dirty="0">
            <a:solidFill>
              <a:sysClr val="window" lastClr="FFFFFF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668385" y="834943"/>
        <a:ext cx="563343" cy="1291012"/>
      </dsp:txXfrm>
    </dsp:sp>
    <dsp:sp modelId="{FACAEFEF-0F1F-498C-A0EC-F3A3A0441F6A}">
      <dsp:nvSpPr>
        <dsp:cNvPr id="0" name=""/>
        <dsp:cNvSpPr/>
      </dsp:nvSpPr>
      <dsp:spPr>
        <a:xfrm>
          <a:off x="1299520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砌筑工程</a:t>
          </a:r>
        </a:p>
      </dsp:txBody>
      <dsp:txXfrm>
        <a:off x="1317046" y="834943"/>
        <a:ext cx="563343" cy="1291012"/>
      </dsp:txXfrm>
    </dsp:sp>
    <dsp:sp modelId="{9FF1AED8-B9BC-4B06-8208-CE4A8CC1F31E}">
      <dsp:nvSpPr>
        <dsp:cNvPr id="0" name=""/>
        <dsp:cNvSpPr/>
      </dsp:nvSpPr>
      <dsp:spPr>
        <a:xfrm>
          <a:off x="1948181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轻质隔墙</a:t>
          </a:r>
          <a:r>
            <a:rPr lang="zh-CN" altLang="en-US" sz="13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工程</a:t>
          </a:r>
        </a:p>
      </dsp:txBody>
      <dsp:txXfrm>
        <a:off x="1965707" y="834943"/>
        <a:ext cx="563343" cy="1291012"/>
      </dsp:txXfrm>
    </dsp:sp>
    <dsp:sp modelId="{50B986C9-62E2-4D91-B07B-003FBE63B660}">
      <dsp:nvSpPr>
        <dsp:cNvPr id="0" name=""/>
        <dsp:cNvSpPr/>
      </dsp:nvSpPr>
      <dsp:spPr>
        <a:xfrm>
          <a:off x="2596841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抹灰工程</a:t>
          </a:r>
        </a:p>
      </dsp:txBody>
      <dsp:txXfrm>
        <a:off x="2614367" y="834943"/>
        <a:ext cx="563343" cy="1291012"/>
      </dsp:txXfrm>
    </dsp:sp>
    <dsp:sp modelId="{234FBB8B-6712-4109-AE6D-2529748DCED1}">
      <dsp:nvSpPr>
        <dsp:cNvPr id="0" name=""/>
        <dsp:cNvSpPr/>
      </dsp:nvSpPr>
      <dsp:spPr>
        <a:xfrm>
          <a:off x="3230835" y="804170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涂饰工程</a:t>
          </a:r>
        </a:p>
      </dsp:txBody>
      <dsp:txXfrm>
        <a:off x="3248361" y="821696"/>
        <a:ext cx="563343" cy="1291012"/>
      </dsp:txXfrm>
    </dsp:sp>
    <dsp:sp modelId="{A91C8437-AF2A-44C7-A25D-3EF02575847E}">
      <dsp:nvSpPr>
        <dsp:cNvPr id="0" name=""/>
        <dsp:cNvSpPr/>
      </dsp:nvSpPr>
      <dsp:spPr>
        <a:xfrm>
          <a:off x="3894163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户内墙面饰面砖</a:t>
          </a:r>
        </a:p>
      </dsp:txBody>
      <dsp:txXfrm>
        <a:off x="3911689" y="834943"/>
        <a:ext cx="563343" cy="1291012"/>
      </dsp:txXfrm>
    </dsp:sp>
    <dsp:sp modelId="{BFC3A6DA-4C41-4255-93D4-1F964CB71E84}">
      <dsp:nvSpPr>
        <dsp:cNvPr id="0" name=""/>
        <dsp:cNvSpPr/>
      </dsp:nvSpPr>
      <dsp:spPr>
        <a:xfrm>
          <a:off x="4542823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户内地面饰面砖</a:t>
          </a:r>
        </a:p>
      </dsp:txBody>
      <dsp:txXfrm>
        <a:off x="4560349" y="834943"/>
        <a:ext cx="563343" cy="1291012"/>
      </dsp:txXfrm>
    </dsp:sp>
    <dsp:sp modelId="{8097F52B-2AA1-4D7F-B7AD-1202DA1ED823}">
      <dsp:nvSpPr>
        <dsp:cNvPr id="0" name=""/>
        <dsp:cNvSpPr/>
      </dsp:nvSpPr>
      <dsp:spPr>
        <a:xfrm>
          <a:off x="5191484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公区墙面饰面砖</a:t>
          </a:r>
        </a:p>
      </dsp:txBody>
      <dsp:txXfrm>
        <a:off x="5209010" y="834943"/>
        <a:ext cx="563343" cy="1291012"/>
      </dsp:txXfrm>
    </dsp:sp>
    <dsp:sp modelId="{198CC675-2BF9-4311-9D42-C7B5AA800D2C}">
      <dsp:nvSpPr>
        <dsp:cNvPr id="0" name=""/>
        <dsp:cNvSpPr/>
      </dsp:nvSpPr>
      <dsp:spPr>
        <a:xfrm>
          <a:off x="5840145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公区地面饰面砖</a:t>
          </a:r>
        </a:p>
      </dsp:txBody>
      <dsp:txXfrm>
        <a:off x="5857671" y="834943"/>
        <a:ext cx="563343" cy="1291012"/>
      </dsp:txXfrm>
    </dsp:sp>
    <dsp:sp modelId="{76D14C56-0F74-4E63-AA6C-8BB9E3928539}">
      <dsp:nvSpPr>
        <dsp:cNvPr id="0" name=""/>
        <dsp:cNvSpPr/>
      </dsp:nvSpPr>
      <dsp:spPr>
        <a:xfrm>
          <a:off x="6488805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门窗工程</a:t>
          </a:r>
        </a:p>
      </dsp:txBody>
      <dsp:txXfrm>
        <a:off x="6506331" y="834943"/>
        <a:ext cx="563343" cy="1291012"/>
      </dsp:txXfrm>
    </dsp:sp>
    <dsp:sp modelId="{211AEC08-D22A-4FF0-8A24-720CC2F96CB2}">
      <dsp:nvSpPr>
        <dsp:cNvPr id="0" name=""/>
        <dsp:cNvSpPr/>
      </dsp:nvSpPr>
      <dsp:spPr>
        <a:xfrm>
          <a:off x="7137466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防水工程</a:t>
          </a:r>
        </a:p>
      </dsp:txBody>
      <dsp:txXfrm>
        <a:off x="7154992" y="834943"/>
        <a:ext cx="563343" cy="1291012"/>
      </dsp:txXfrm>
    </dsp:sp>
    <dsp:sp modelId="{50C2561B-53AD-453C-B6C5-7706DBF90D4B}">
      <dsp:nvSpPr>
        <dsp:cNvPr id="0" name=""/>
        <dsp:cNvSpPr/>
      </dsp:nvSpPr>
      <dsp:spPr>
        <a:xfrm>
          <a:off x="7786127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给排水工程</a:t>
          </a:r>
        </a:p>
      </dsp:txBody>
      <dsp:txXfrm>
        <a:off x="7803653" y="834943"/>
        <a:ext cx="563343" cy="1291012"/>
      </dsp:txXfrm>
    </dsp:sp>
    <dsp:sp modelId="{790834EF-5349-45CD-B513-4347329ADC6F}">
      <dsp:nvSpPr>
        <dsp:cNvPr id="0" name=""/>
        <dsp:cNvSpPr/>
      </dsp:nvSpPr>
      <dsp:spPr>
        <a:xfrm>
          <a:off x="8434787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暖通工程</a:t>
          </a:r>
        </a:p>
      </dsp:txBody>
      <dsp:txXfrm>
        <a:off x="8452313" y="834943"/>
        <a:ext cx="563343" cy="1291012"/>
      </dsp:txXfrm>
    </dsp:sp>
    <dsp:sp modelId="{AB447E55-D949-4F45-9BA4-392368660E6D}">
      <dsp:nvSpPr>
        <dsp:cNvPr id="0" name=""/>
        <dsp:cNvSpPr/>
      </dsp:nvSpPr>
      <dsp:spPr>
        <a:xfrm>
          <a:off x="9083448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强、弱电工程</a:t>
          </a:r>
        </a:p>
      </dsp:txBody>
      <dsp:txXfrm>
        <a:off x="9100974" y="834943"/>
        <a:ext cx="563343" cy="1291012"/>
      </dsp:txXfrm>
    </dsp:sp>
    <dsp:sp modelId="{E3EFA774-962F-40F2-9948-40DCB9C52114}">
      <dsp:nvSpPr>
        <dsp:cNvPr id="0" name=""/>
        <dsp:cNvSpPr/>
      </dsp:nvSpPr>
      <dsp:spPr>
        <a:xfrm>
          <a:off x="9732109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消防工程</a:t>
          </a:r>
        </a:p>
      </dsp:txBody>
      <dsp:txXfrm>
        <a:off x="9749635" y="834943"/>
        <a:ext cx="563343" cy="1291012"/>
      </dsp:txXfrm>
    </dsp:sp>
    <dsp:sp modelId="{0D12FCF5-A0CC-41FF-B458-4ADD52807895}">
      <dsp:nvSpPr>
        <dsp:cNvPr id="0" name=""/>
        <dsp:cNvSpPr/>
      </dsp:nvSpPr>
      <dsp:spPr>
        <a:xfrm>
          <a:off x="10380769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幕墙工程</a:t>
          </a:r>
        </a:p>
      </dsp:txBody>
      <dsp:txXfrm>
        <a:off x="10398295" y="834943"/>
        <a:ext cx="563343" cy="1291012"/>
      </dsp:txXfrm>
    </dsp:sp>
    <dsp:sp modelId="{83EE9DD9-A18B-4895-BD7E-8EB0A8B286F2}">
      <dsp:nvSpPr>
        <dsp:cNvPr id="0" name=""/>
        <dsp:cNvSpPr/>
      </dsp:nvSpPr>
      <dsp:spPr>
        <a:xfrm>
          <a:off x="11029430" y="817417"/>
          <a:ext cx="598395" cy="1326064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渗漏试验</a:t>
          </a:r>
        </a:p>
      </dsp:txBody>
      <dsp:txXfrm>
        <a:off x="11046956" y="834943"/>
        <a:ext cx="563343" cy="12910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75FAC-266D-451F-A181-16662CF46F23}">
      <dsp:nvSpPr>
        <dsp:cNvPr id="0" name=""/>
        <dsp:cNvSpPr/>
      </dsp:nvSpPr>
      <dsp:spPr>
        <a:xfrm>
          <a:off x="287" y="31722"/>
          <a:ext cx="11637913" cy="391680"/>
        </a:xfrm>
        <a:prstGeom prst="roundRect">
          <a:avLst>
            <a:gd name="adj" fmla="val 10000"/>
          </a:avLst>
        </a:prstGeom>
        <a:solidFill>
          <a:srgbClr val="B90612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质量风险架构（</a:t>
          </a:r>
          <a:r>
            <a:rPr lang="en-US" altLang="zh-CN" sz="16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60%</a:t>
          </a:r>
          <a:r>
            <a:rPr lang="zh-CN" altLang="en-US" sz="16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）</a:t>
          </a:r>
          <a:endParaRPr lang="zh-CN" altLang="en-US" sz="1600" kern="1200" dirty="0">
            <a:solidFill>
              <a:sysClr val="windowText" lastClr="000000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11759" y="43194"/>
        <a:ext cx="11614969" cy="368736"/>
      </dsp:txXfrm>
    </dsp:sp>
    <dsp:sp modelId="{BEC848F8-4DB5-4946-9FBC-1D976AD61873}">
      <dsp:nvSpPr>
        <dsp:cNvPr id="0" name=""/>
        <dsp:cNvSpPr/>
      </dsp:nvSpPr>
      <dsp:spPr>
        <a:xfrm>
          <a:off x="5059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地下防渗漏</a:t>
          </a:r>
        </a:p>
      </dsp:txBody>
      <dsp:txXfrm>
        <a:off x="20843" y="808021"/>
        <a:ext cx="507324" cy="1225632"/>
      </dsp:txXfrm>
    </dsp:sp>
    <dsp:sp modelId="{FACAEFEF-0F1F-498C-A0EC-F3A3A0441F6A}">
      <dsp:nvSpPr>
        <dsp:cNvPr id="0" name=""/>
        <dsp:cNvSpPr/>
      </dsp:nvSpPr>
      <dsp:spPr>
        <a:xfrm>
          <a:off x="589218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钢筋</a:t>
          </a:r>
        </a:p>
      </dsp:txBody>
      <dsp:txXfrm>
        <a:off x="605002" y="808021"/>
        <a:ext cx="507324" cy="1225632"/>
      </dsp:txXfrm>
    </dsp:sp>
    <dsp:sp modelId="{7B6FDDC5-913A-4B88-873D-5CE27072E4F0}">
      <dsp:nvSpPr>
        <dsp:cNvPr id="0" name=""/>
        <dsp:cNvSpPr/>
      </dsp:nvSpPr>
      <dsp:spPr>
        <a:xfrm>
          <a:off x="1148992" y="79275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混凝土</a:t>
          </a:r>
        </a:p>
      </dsp:txBody>
      <dsp:txXfrm>
        <a:off x="1164776" y="808541"/>
        <a:ext cx="507324" cy="1225632"/>
      </dsp:txXfrm>
    </dsp:sp>
    <dsp:sp modelId="{50B986C9-62E2-4D91-B07B-003FBE63B660}">
      <dsp:nvSpPr>
        <dsp:cNvPr id="0" name=""/>
        <dsp:cNvSpPr/>
      </dsp:nvSpPr>
      <dsp:spPr>
        <a:xfrm>
          <a:off x="1757536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钢结构</a:t>
          </a:r>
        </a:p>
      </dsp:txBody>
      <dsp:txXfrm>
        <a:off x="1773320" y="808021"/>
        <a:ext cx="507324" cy="1225632"/>
      </dsp:txXfrm>
    </dsp:sp>
    <dsp:sp modelId="{7691974F-7474-4D30-9B8F-364619E25620}">
      <dsp:nvSpPr>
        <dsp:cNvPr id="0" name=""/>
        <dsp:cNvSpPr/>
      </dsp:nvSpPr>
      <dsp:spPr>
        <a:xfrm>
          <a:off x="2341695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二次结构</a:t>
          </a:r>
        </a:p>
      </dsp:txBody>
      <dsp:txXfrm>
        <a:off x="2357479" y="808021"/>
        <a:ext cx="507324" cy="1225632"/>
      </dsp:txXfrm>
    </dsp:sp>
    <dsp:sp modelId="{234FBB8B-6712-4109-AE6D-2529748DCED1}">
      <dsp:nvSpPr>
        <dsp:cNvPr id="0" name=""/>
        <dsp:cNvSpPr/>
      </dsp:nvSpPr>
      <dsp:spPr>
        <a:xfrm>
          <a:off x="2912646" y="792313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外墙</a:t>
          </a:r>
        </a:p>
      </dsp:txBody>
      <dsp:txXfrm>
        <a:off x="2928430" y="808097"/>
        <a:ext cx="507324" cy="1225632"/>
      </dsp:txXfrm>
    </dsp:sp>
    <dsp:sp modelId="{A91C8437-AF2A-44C7-A25D-3EF02575847E}">
      <dsp:nvSpPr>
        <dsp:cNvPr id="0" name=""/>
        <dsp:cNvSpPr/>
      </dsp:nvSpPr>
      <dsp:spPr>
        <a:xfrm>
          <a:off x="3510013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抹灰工程</a:t>
          </a:r>
        </a:p>
      </dsp:txBody>
      <dsp:txXfrm>
        <a:off x="3525797" y="808021"/>
        <a:ext cx="507324" cy="1225632"/>
      </dsp:txXfrm>
    </dsp:sp>
    <dsp:sp modelId="{72EFF368-F844-4C37-BAED-68B161C085F8}">
      <dsp:nvSpPr>
        <dsp:cNvPr id="0" name=""/>
        <dsp:cNvSpPr/>
      </dsp:nvSpPr>
      <dsp:spPr>
        <a:xfrm>
          <a:off x="4094172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屋面工程</a:t>
          </a:r>
        </a:p>
      </dsp:txBody>
      <dsp:txXfrm>
        <a:off x="4109956" y="808021"/>
        <a:ext cx="507324" cy="1225632"/>
      </dsp:txXfrm>
    </dsp:sp>
    <dsp:sp modelId="{8BEBE489-00DB-4BDA-ABA9-F1B75BBD6CF3}">
      <dsp:nvSpPr>
        <dsp:cNvPr id="0" name=""/>
        <dsp:cNvSpPr/>
      </dsp:nvSpPr>
      <dsp:spPr>
        <a:xfrm>
          <a:off x="4678331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墙面装饰</a:t>
          </a:r>
        </a:p>
      </dsp:txBody>
      <dsp:txXfrm>
        <a:off x="4694115" y="808021"/>
        <a:ext cx="507324" cy="1225632"/>
      </dsp:txXfrm>
    </dsp:sp>
    <dsp:sp modelId="{D1B12F31-2050-4B38-9431-EC1E3EC5A47A}">
      <dsp:nvSpPr>
        <dsp:cNvPr id="0" name=""/>
        <dsp:cNvSpPr/>
      </dsp:nvSpPr>
      <dsp:spPr>
        <a:xfrm>
          <a:off x="5262490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地面装饰</a:t>
          </a:r>
        </a:p>
      </dsp:txBody>
      <dsp:txXfrm>
        <a:off x="5278274" y="808021"/>
        <a:ext cx="507324" cy="1225632"/>
      </dsp:txXfrm>
    </dsp:sp>
    <dsp:sp modelId="{4AB2FA61-636D-44D2-A72A-4BB084F19256}">
      <dsp:nvSpPr>
        <dsp:cNvPr id="0" name=""/>
        <dsp:cNvSpPr/>
      </dsp:nvSpPr>
      <dsp:spPr>
        <a:xfrm>
          <a:off x="5846649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天花装饰</a:t>
          </a:r>
        </a:p>
      </dsp:txBody>
      <dsp:txXfrm>
        <a:off x="5862433" y="808021"/>
        <a:ext cx="507324" cy="1225632"/>
      </dsp:txXfrm>
    </dsp:sp>
    <dsp:sp modelId="{749C353E-1E1E-46F2-8629-1D0CAC165676}">
      <dsp:nvSpPr>
        <dsp:cNvPr id="0" name=""/>
        <dsp:cNvSpPr/>
      </dsp:nvSpPr>
      <dsp:spPr>
        <a:xfrm>
          <a:off x="6430808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门窗、栏杆工程</a:t>
          </a:r>
        </a:p>
      </dsp:txBody>
      <dsp:txXfrm>
        <a:off x="6446592" y="808021"/>
        <a:ext cx="507324" cy="1225632"/>
      </dsp:txXfrm>
    </dsp:sp>
    <dsp:sp modelId="{60CBDAF0-05C9-4B7F-A6F2-3B7A96EC4A7D}">
      <dsp:nvSpPr>
        <dsp:cNvPr id="0" name=""/>
        <dsp:cNvSpPr/>
      </dsp:nvSpPr>
      <dsp:spPr>
        <a:xfrm>
          <a:off x="7014967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楼地面防渗漏</a:t>
          </a:r>
        </a:p>
      </dsp:txBody>
      <dsp:txXfrm>
        <a:off x="7030751" y="808021"/>
        <a:ext cx="507324" cy="1225632"/>
      </dsp:txXfrm>
    </dsp:sp>
    <dsp:sp modelId="{D97730C4-C5D8-490B-9F74-0EFF21B4003B}">
      <dsp:nvSpPr>
        <dsp:cNvPr id="0" name=""/>
        <dsp:cNvSpPr/>
      </dsp:nvSpPr>
      <dsp:spPr>
        <a:xfrm>
          <a:off x="7599126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幕墙</a:t>
          </a:r>
        </a:p>
      </dsp:txBody>
      <dsp:txXfrm>
        <a:off x="7614910" y="808021"/>
        <a:ext cx="507324" cy="1225632"/>
      </dsp:txXfrm>
    </dsp:sp>
    <dsp:sp modelId="{BBD6B6D2-0FDB-41F7-B548-87C55301B1AA}">
      <dsp:nvSpPr>
        <dsp:cNvPr id="0" name=""/>
        <dsp:cNvSpPr/>
      </dsp:nvSpPr>
      <dsp:spPr>
        <a:xfrm>
          <a:off x="8183285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给排水</a:t>
          </a:r>
        </a:p>
      </dsp:txBody>
      <dsp:txXfrm>
        <a:off x="8199069" y="808021"/>
        <a:ext cx="507324" cy="1225632"/>
      </dsp:txXfrm>
    </dsp:sp>
    <dsp:sp modelId="{A78EBE1B-6F0A-4A68-A526-91454D85E622}">
      <dsp:nvSpPr>
        <dsp:cNvPr id="0" name=""/>
        <dsp:cNvSpPr/>
      </dsp:nvSpPr>
      <dsp:spPr>
        <a:xfrm>
          <a:off x="8767444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通风空调</a:t>
          </a:r>
        </a:p>
      </dsp:txBody>
      <dsp:txXfrm>
        <a:off x="8783228" y="808021"/>
        <a:ext cx="507324" cy="1225632"/>
      </dsp:txXfrm>
    </dsp:sp>
    <dsp:sp modelId="{E2678588-F127-4E77-9660-3D493270C140}">
      <dsp:nvSpPr>
        <dsp:cNvPr id="0" name=""/>
        <dsp:cNvSpPr/>
      </dsp:nvSpPr>
      <dsp:spPr>
        <a:xfrm>
          <a:off x="9351603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电梯工程</a:t>
          </a:r>
        </a:p>
      </dsp:txBody>
      <dsp:txXfrm>
        <a:off x="9367387" y="808021"/>
        <a:ext cx="507324" cy="1225632"/>
      </dsp:txXfrm>
    </dsp:sp>
    <dsp:sp modelId="{7C33D78A-356A-46A8-8FC9-1732CD288821}">
      <dsp:nvSpPr>
        <dsp:cNvPr id="0" name=""/>
        <dsp:cNvSpPr/>
      </dsp:nvSpPr>
      <dsp:spPr>
        <a:xfrm>
          <a:off x="9935762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电气工程</a:t>
          </a:r>
        </a:p>
      </dsp:txBody>
      <dsp:txXfrm>
        <a:off x="9951546" y="808021"/>
        <a:ext cx="507324" cy="1225632"/>
      </dsp:txXfrm>
    </dsp:sp>
    <dsp:sp modelId="{1C51C2CD-BF75-4174-8E45-F44D5FBF9DA2}">
      <dsp:nvSpPr>
        <dsp:cNvPr id="0" name=""/>
        <dsp:cNvSpPr/>
      </dsp:nvSpPr>
      <dsp:spPr>
        <a:xfrm>
          <a:off x="10519921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消防工程</a:t>
          </a:r>
        </a:p>
      </dsp:txBody>
      <dsp:txXfrm>
        <a:off x="10535705" y="808021"/>
        <a:ext cx="507324" cy="1225632"/>
      </dsp:txXfrm>
    </dsp:sp>
    <dsp:sp modelId="{1685F77B-A7CB-4DD8-82C5-E52E126A0AD8}">
      <dsp:nvSpPr>
        <dsp:cNvPr id="0" name=""/>
        <dsp:cNvSpPr/>
      </dsp:nvSpPr>
      <dsp:spPr>
        <a:xfrm>
          <a:off x="11104080" y="792237"/>
          <a:ext cx="538892" cy="1257200"/>
        </a:xfrm>
        <a:prstGeom prst="roundRect">
          <a:avLst>
            <a:gd name="adj" fmla="val 10000"/>
          </a:avLst>
        </a:prstGeom>
        <a:solidFill>
          <a:srgbClr val="9C9C9C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带★、★★、★★★扣分合计</a:t>
          </a:r>
        </a:p>
      </dsp:txBody>
      <dsp:txXfrm>
        <a:off x="11119864" y="808021"/>
        <a:ext cx="507324" cy="12256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#2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#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65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4122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144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8744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18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52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075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037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566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954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054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303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242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1828D-B543-461C-982C-BC492DE42350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AB205-78CE-4460-B5CD-28ED2108B5E7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622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C5CA-7CB6-49BA-8121-E768F180124A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945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E0FAB-589A-46B9-B750-41CF30FB9A0E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393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C8EC-0E66-4F9C-BAE4-3EA3174FEEBE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8140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E8C36-E820-4DAC-8D1E-4CA42C192D31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11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9BE-E5DA-4409-9ABE-7C7EE5C385BD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645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0A8E-71D0-4E70-865D-B165563E6059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76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3C11C-98D4-4053-A49C-C4A9702086DE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050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40E23-1DB9-458F-A6A7-33837A339F82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8657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1D76-E4AA-4059-B09C-B5937B2A1325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114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84482-4481-49E6-B0BD-B7F7F6F1F2A1}" type="datetime1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41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3"/>
          <p:cNvSpPr txBox="1"/>
          <p:nvPr/>
        </p:nvSpPr>
        <p:spPr>
          <a:xfrm>
            <a:off x="3430286" y="3362805"/>
            <a:ext cx="6836543" cy="822326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8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ITG REAL ESTATE GROUP</a:t>
            </a:r>
          </a:p>
        </p:txBody>
      </p:sp>
      <p:sp>
        <p:nvSpPr>
          <p:cNvPr id="3" name="Object 104"/>
          <p:cNvSpPr txBox="1"/>
          <p:nvPr/>
        </p:nvSpPr>
        <p:spPr>
          <a:xfrm>
            <a:off x="3" y="2329292"/>
            <a:ext cx="12191997" cy="1033513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国贸地产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年过程质量评估体系宣贯</a:t>
            </a:r>
          </a:p>
        </p:txBody>
      </p:sp>
      <p:sp>
        <p:nvSpPr>
          <p:cNvPr id="4" name="Object 103">
            <a:extLst>
              <a:ext uri="{FF2B5EF4-FFF2-40B4-BE49-F238E27FC236}">
                <a16:creationId xmlns:a16="http://schemas.microsoft.com/office/drawing/2014/main" id="{D9914BC4-FB07-AA85-0C0C-971AB0B11F9D}"/>
              </a:ext>
            </a:extLst>
          </p:cNvPr>
          <p:cNvSpPr txBox="1"/>
          <p:nvPr/>
        </p:nvSpPr>
        <p:spPr>
          <a:xfrm>
            <a:off x="4867201" y="5315702"/>
            <a:ext cx="3120736" cy="822326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8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3200" b="0" i="0" u="none" strike="noStrike" kern="1200" cap="none" spc="8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lang="en-US" altLang="zh-CN" sz="3200" spc="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spc="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endParaRPr kumimoji="0" lang="en-US" altLang="zh-CN" sz="3200" b="0" i="0" u="none" strike="noStrike" kern="1200" cap="none" spc="8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>
            <a:extLst>
              <a:ext uri="{FF2B5EF4-FFF2-40B4-BE49-F238E27FC236}">
                <a16:creationId xmlns:a16="http://schemas.microsoft.com/office/drawing/2014/main" id="{0C299736-4829-A6E3-B1F1-2FB532B79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13" y="493388"/>
            <a:ext cx="10365778" cy="58712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面状构件</a:t>
            </a:r>
            <a:endParaRPr lang="zh-CN" altLang="en-US" sz="1400" b="1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楼板（已砌隔墙）每自然间算一处；                   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楼板（未砌隔墙）相邻轴线合围面算一处；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以屋脊分界，大屋面板每个单元算一处；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墙（已砌隔墙）每自然间每面墙算一处；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墙（未砌隔墙，含外墙）相邻轴线之间每层每面算一处；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幕墙板材每块算一处。</a:t>
            </a:r>
            <a:endParaRPr lang="en-US" altLang="zh-CN" sz="1400" dirty="0">
              <a:solidFill>
                <a:prstClr val="black"/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zh-CN" sz="1400" b="1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线状构件</a:t>
            </a:r>
            <a:endParaRPr lang="zh-CN" altLang="zh-CN" sz="1400" b="1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342900" indent="-34290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每根梁（含反坎、导墙）每跨算一处；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342900" indent="-34290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每根柱（含构造柱）每层算一处；</a:t>
            </a:r>
            <a:endParaRPr lang="en-US" altLang="zh-CN" sz="1400" dirty="0">
              <a:solidFill>
                <a:prstClr val="black"/>
              </a:solidFill>
              <a:latin typeface="+mn-ea"/>
              <a:cs typeface="Times New Roman" panose="02020603050405020304" pitchFamily="18" charset="0"/>
            </a:endParaRPr>
          </a:p>
          <a:p>
            <a:pPr marL="342900" indent="-34290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变形缝每条每层算一处；</a:t>
            </a:r>
            <a:endParaRPr lang="en-US" altLang="zh-CN" sz="1400" dirty="0">
              <a:solidFill>
                <a:prstClr val="black"/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天沟、阴阳角线、止水钢板、避雷带、桥架、线槽、风管每条算一处（以转角为界）；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烟风道、管井、管道每根（个）每层算一处；</a:t>
            </a: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幕墙龙骨按相邻节点间的每段算一处；幕墙打胶按相邻胶缝间每段算一处。</a:t>
            </a:r>
            <a:endParaRPr lang="en-US" altLang="zh-CN" sz="1400" dirty="0">
              <a:solidFill>
                <a:prstClr val="black"/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zh-CN" sz="1400" b="1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体状、点状、离散可数构件 </a:t>
            </a:r>
            <a:endParaRPr lang="zh-CN" altLang="zh-CN" sz="1400" b="1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门、窗、钢副框、栏杆、地漏、橱柜、窗台板、卫生间等电位、配电箱、灯具、水泵、洁具等每个算一处；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小屋面板、空调搁板、阳露台板、雨棚板等每块算一处；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  <a:p>
            <a:pPr marL="285750" indent="-28575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Times New Roman" panose="02020603050405020304" pitchFamily="18" charset="0"/>
              </a:rPr>
              <a:t>栏杆埋件、幕墙埋件、其它埋件每个算一处。</a:t>
            </a:r>
            <a:endParaRPr lang="zh-CN" altLang="en-US" sz="1400" dirty="0">
              <a:solidFill>
                <a:prstClr val="black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09B5FBE-2348-5F3D-C678-EA70252120B8}"/>
              </a:ext>
            </a:extLst>
          </p:cNvPr>
          <p:cNvSpPr/>
          <p:nvPr/>
        </p:nvSpPr>
        <p:spPr>
          <a:xfrm>
            <a:off x="6275388" y="728662"/>
            <a:ext cx="5581650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620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78319B85-E60D-A13A-99A5-A3374EC56502}"/>
              </a:ext>
            </a:extLst>
          </p:cNvPr>
          <p:cNvSpPr txBox="1"/>
          <p:nvPr/>
        </p:nvSpPr>
        <p:spPr>
          <a:xfrm>
            <a:off x="209006" y="209190"/>
            <a:ext cx="4487091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质量缺陷计算规则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2C2842B-0179-264C-9DD1-04076D47A4FE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005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3F57C3E9-AB72-77E9-8E62-4DD17F7F9A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7386868"/>
              </p:ext>
            </p:extLst>
          </p:nvPr>
        </p:nvGraphicFramePr>
        <p:xfrm>
          <a:off x="482194" y="825500"/>
          <a:ext cx="11374844" cy="3397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4C6E54EC-1B19-F236-0980-26377D0C4303}"/>
              </a:ext>
            </a:extLst>
          </p:cNvPr>
          <p:cNvSpPr txBox="1"/>
          <p:nvPr/>
        </p:nvSpPr>
        <p:spPr>
          <a:xfrm>
            <a:off x="227013" y="4559308"/>
            <a:ext cx="11228387" cy="19968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渗漏试验注意事项：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1</a:t>
            </a:r>
            <a:r>
              <a:rPr lang="zh-CN" altLang="en-US" sz="1400" dirty="0"/>
              <a:t>）检查项不少于</a:t>
            </a:r>
            <a:r>
              <a:rPr lang="en-US" altLang="zh-CN" sz="1400" dirty="0">
                <a:solidFill>
                  <a:srgbClr val="C00000"/>
                </a:solidFill>
              </a:rPr>
              <a:t>3</a:t>
            </a:r>
            <a:r>
              <a:rPr lang="zh-CN" altLang="en-US" sz="1400" dirty="0">
                <a:solidFill>
                  <a:srgbClr val="C00000"/>
                </a:solidFill>
              </a:rPr>
              <a:t>项</a:t>
            </a:r>
            <a:r>
              <a:rPr lang="zh-CN" altLang="en-US" sz="1400" dirty="0"/>
              <a:t>时进入检查，否则只检查不计分</a:t>
            </a:r>
            <a:r>
              <a:rPr lang="en-US" altLang="zh-CN" sz="1400" dirty="0"/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2</a:t>
            </a:r>
            <a:r>
              <a:rPr lang="zh-CN" altLang="en-US" sz="1400" dirty="0"/>
              <a:t> ）外窗、反坎应使用背负式喷壶</a:t>
            </a:r>
            <a:r>
              <a:rPr lang="zh-CN" altLang="en-US" sz="1400" dirty="0">
                <a:sym typeface="+mn-ea"/>
              </a:rPr>
              <a:t>淋水</a:t>
            </a:r>
            <a:r>
              <a:rPr lang="en-US" altLang="zh-CN" sz="1400" dirty="0"/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3</a:t>
            </a:r>
            <a:r>
              <a:rPr lang="zh-CN" altLang="en-US" sz="1400" dirty="0"/>
              <a:t> ）门槛石若出现大面积后铺</a:t>
            </a:r>
            <a:r>
              <a:rPr lang="en-US" altLang="zh-CN" sz="1400" dirty="0"/>
              <a:t>(</a:t>
            </a:r>
            <a:r>
              <a:rPr lang="zh-CN" altLang="en-US" sz="1400" dirty="0"/>
              <a:t>以“精装防渗漏管理”中，防水做法因门槛石未先铺判定加扣分为标准</a:t>
            </a:r>
            <a:r>
              <a:rPr lang="en-US" altLang="zh-CN" sz="1400" dirty="0"/>
              <a:t>)</a:t>
            </a:r>
            <a:r>
              <a:rPr lang="zh-CN" altLang="en-US" sz="1400" dirty="0"/>
              <a:t>，则“卫生间门槛石蓄水”检查项零分；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4</a:t>
            </a:r>
            <a:r>
              <a:rPr lang="zh-CN" altLang="en-US" sz="1400" dirty="0"/>
              <a:t>）渗漏试验选取楼层内最薄弱部位淋水试验；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5</a:t>
            </a:r>
            <a:r>
              <a:rPr lang="zh-CN" altLang="en-US" sz="1400" dirty="0"/>
              <a:t>）渗漏试验：未按工序管理要求施工，则按规避测区处理按不合格点计算。</a:t>
            </a:r>
          </a:p>
        </p:txBody>
      </p:sp>
      <p:sp>
        <p:nvSpPr>
          <p:cNvPr id="7" name="文本占位符 9">
            <a:extLst>
              <a:ext uri="{FF2B5EF4-FFF2-40B4-BE49-F238E27FC236}">
                <a16:creationId xmlns:a16="http://schemas.microsoft.com/office/drawing/2014/main" id="{76706925-84AB-C07D-123C-038F6DC1CA72}"/>
              </a:ext>
            </a:extLst>
          </p:cNvPr>
          <p:cNvSpPr txBox="1"/>
          <p:nvPr/>
        </p:nvSpPr>
        <p:spPr>
          <a:xfrm>
            <a:off x="209006" y="209190"/>
            <a:ext cx="4487091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渗漏试验架构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725F8CB-95AA-8747-96FB-5B51E1B83E3A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8623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9">
            <a:extLst>
              <a:ext uri="{FF2B5EF4-FFF2-40B4-BE49-F238E27FC236}">
                <a16:creationId xmlns:a16="http://schemas.microsoft.com/office/drawing/2014/main" id="{DDAC1EF7-F919-2FEB-E85B-8CF81395C89A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实测实量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4B72D19-DD8D-8692-F04E-9DE5303FFA0B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25EBAA2-BB18-7AF9-6201-7BBD83255F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339779"/>
              </p:ext>
            </p:extLst>
          </p:nvPr>
        </p:nvGraphicFramePr>
        <p:xfrm>
          <a:off x="219096" y="728665"/>
          <a:ext cx="11644200" cy="5832477"/>
        </p:xfrm>
        <a:graphic>
          <a:graphicData uri="http://schemas.openxmlformats.org/drawingml/2006/table">
            <a:tbl>
              <a:tblPr/>
              <a:tblGrid>
                <a:gridCol w="924668">
                  <a:extLst>
                    <a:ext uri="{9D8B030D-6E8A-4147-A177-3AD203B41FA5}">
                      <a16:colId xmlns:a16="http://schemas.microsoft.com/office/drawing/2014/main" val="1431605968"/>
                    </a:ext>
                  </a:extLst>
                </a:gridCol>
                <a:gridCol w="1908194">
                  <a:extLst>
                    <a:ext uri="{9D8B030D-6E8A-4147-A177-3AD203B41FA5}">
                      <a16:colId xmlns:a16="http://schemas.microsoft.com/office/drawing/2014/main" val="616312352"/>
                    </a:ext>
                  </a:extLst>
                </a:gridCol>
                <a:gridCol w="6875813">
                  <a:extLst>
                    <a:ext uri="{9D8B030D-6E8A-4147-A177-3AD203B41FA5}">
                      <a16:colId xmlns:a16="http://schemas.microsoft.com/office/drawing/2014/main" val="4037576043"/>
                    </a:ext>
                  </a:extLst>
                </a:gridCol>
                <a:gridCol w="1098468">
                  <a:extLst>
                    <a:ext uri="{9D8B030D-6E8A-4147-A177-3AD203B41FA5}">
                      <a16:colId xmlns:a16="http://schemas.microsoft.com/office/drawing/2014/main" val="2734343699"/>
                    </a:ext>
                  </a:extLst>
                </a:gridCol>
                <a:gridCol w="837057">
                  <a:extLst>
                    <a:ext uri="{9D8B030D-6E8A-4147-A177-3AD203B41FA5}">
                      <a16:colId xmlns:a16="http://schemas.microsoft.com/office/drawing/2014/main" val="318345166"/>
                    </a:ext>
                  </a:extLst>
                </a:gridCol>
              </a:tblGrid>
              <a:tr h="357296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实测实量新增内容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710939"/>
                  </a:ext>
                </a:extLst>
              </a:tr>
              <a:tr h="18537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检查项目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检查内容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判断条件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评判标准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检测区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165813"/>
                  </a:ext>
                </a:extLst>
              </a:tr>
              <a:tr h="282066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钢筋工程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墙、板钢筋网绑扎间距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量测相邻钢筋网连续量三档，取最大值，作为一个点计算合格率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[-20,20]mm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924509"/>
                  </a:ext>
                </a:extLst>
              </a:tr>
              <a:tr h="2820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柱、梁箍筋绑扎间距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每个测区连续量三档，取大值，按一个计算点计算合格率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[-20,20]mm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147607"/>
                  </a:ext>
                </a:extLst>
              </a:tr>
              <a:tr h="344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梁、柱节点箍筋设置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实测箍筋数与设计要求比较，交接处柱无箍筋，该点判定不合格，计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个不合格点，交接处柱有箍筋但不满足规范要求按一个不合格点计算合格率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751984"/>
                  </a:ext>
                </a:extLst>
              </a:tr>
              <a:tr h="344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箍筋制作要求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一般构件弯拆角度不应小于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度，抗震构件应为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度，平直段长度，一般构件不少于箍筋直径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倍，抗震构件不小于箍筋直径的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倍，且不小于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75mm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662317"/>
                  </a:ext>
                </a:extLst>
              </a:tr>
              <a:tr h="344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套筒连接质量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直螺纹丝头在套筒中央位置并互相靠顶紧，套丝长度满足套筒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1/2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，外露丝头不超过（外露不得大于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扣），且端部平整；接头错位连接应满足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35d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且≥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500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49746"/>
                  </a:ext>
                </a:extLst>
              </a:tr>
              <a:tr h="344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电渣压焊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电渣压力焊焊包外露不得小于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，偏心不大于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0.1d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且不得大于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；接头弯折角不大于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度，偏心不大于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0.1d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且不得大于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；接头错位连接应满足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35d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且≥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500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107817"/>
                  </a:ext>
                </a:extLst>
              </a:tr>
              <a:tr h="344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电弧焊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电弧焊表面应平整，不得有凹陷或焊瘤，焊接接头区域不得有肉眼可见的裂纹，咬边深度不得大于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0.5d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；接头错位连接应满足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35d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且≥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500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821518"/>
                  </a:ext>
                </a:extLst>
              </a:tr>
              <a:tr h="344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梁、柱、墙搭接长度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钢筋绑扎搭接长度不得小于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钢筋绑扎搭接长度应满足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LLE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；接头错位连接应满足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0.3LLE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431434"/>
                  </a:ext>
                </a:extLst>
              </a:tr>
              <a:tr h="1960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梁、柱、墙锚固长度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梁、板、墙、柱等构件的受力钢筋锚固长度，包括直线及弯折部分；（满足设计及规范要求）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252707"/>
                  </a:ext>
                </a:extLst>
              </a:tr>
              <a:tr h="3990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钢筋绑扎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《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混凝土结构工程施工规范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GB50666-2011》5.4.7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钢筋绑扎应符合下列规定：墙、柱、梁钢筋骨架中各竖向面钢筋网交叉点应全数绑扎；板上部钢筋网的交叉点应全数绑扎，底部钢筋网除边缘部分外可间隔交错绑扎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313501"/>
                  </a:ext>
                </a:extLst>
              </a:tr>
              <a:tr h="1917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竖向受力钢筋偏位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柱（或暗柱）钢筋根部保护层超出设计要求大于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5mm 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490277"/>
                  </a:ext>
                </a:extLst>
              </a:tr>
              <a:tr h="1917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钢筋保护层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施工区域垫块设置均匀、无漏垫、保护层厚度满足要求（满足规范要求）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15737"/>
                  </a:ext>
                </a:extLst>
              </a:tr>
              <a:tr h="1917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墙、梁与板起步筋设置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梁、墙按第一步筋为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、板按设计网格尺寸的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0.5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倍，实测值与设计值比较，允许偏差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[-20,20]mm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341127"/>
                  </a:ext>
                </a:extLst>
              </a:tr>
              <a:tr h="19175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砌筑工程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户内门洞尺寸偏差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高度以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米标高线为标准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[-10,10]mm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983390"/>
                  </a:ext>
                </a:extLst>
              </a:tr>
              <a:tr h="1917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抹灰工程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调整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净高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[-20,20]mm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调整为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[-15,15]mm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；且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&gt;25mm;&lt;-25mm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为爆板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[-15,15]mm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303575"/>
                  </a:ext>
                </a:extLst>
              </a:tr>
              <a:tr h="191752">
                <a:tc v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抹灰工程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细化区分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空鼓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无空鼓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933510"/>
                  </a:ext>
                </a:extLst>
              </a:tr>
              <a:tr h="19175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细化区分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开裂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无开裂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58612"/>
                  </a:ext>
                </a:extLst>
              </a:tr>
              <a:tr h="1917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涂饰工程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叠级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吊顶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水平度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（有爆板）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40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9326345"/>
                  </a:ext>
                </a:extLst>
              </a:tr>
              <a:tr h="1917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地面水平度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（有爆板）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[0,5]mm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40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427977"/>
                  </a:ext>
                </a:extLst>
              </a:tr>
              <a:tr h="33896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055" marR="1055" marT="10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门槛石与地面水平极差（施工技术指引为标准）</a:t>
                      </a:r>
                    </a:p>
                  </a:txBody>
                  <a:tcPr marL="1055" marR="1055" marT="10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木地板基层面与设计值对比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[0,1]mm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209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6814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9">
            <a:extLst>
              <a:ext uri="{FF2B5EF4-FFF2-40B4-BE49-F238E27FC236}">
                <a16:creationId xmlns:a16="http://schemas.microsoft.com/office/drawing/2014/main" id="{482DC16B-00F1-E017-D047-26FCCD229DA9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实测实量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F4B6703-8F1B-94A1-F0A7-F6CD01BF8507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F34E52F-D8C2-E6FA-947A-6DF319333A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441343"/>
              </p:ext>
            </p:extLst>
          </p:nvPr>
        </p:nvGraphicFramePr>
        <p:xfrm>
          <a:off x="219096" y="728664"/>
          <a:ext cx="11620376" cy="5832469"/>
        </p:xfrm>
        <a:graphic>
          <a:graphicData uri="http://schemas.openxmlformats.org/drawingml/2006/table">
            <a:tbl>
              <a:tblPr/>
              <a:tblGrid>
                <a:gridCol w="909421">
                  <a:extLst>
                    <a:ext uri="{9D8B030D-6E8A-4147-A177-3AD203B41FA5}">
                      <a16:colId xmlns:a16="http://schemas.microsoft.com/office/drawing/2014/main" val="1431605968"/>
                    </a:ext>
                  </a:extLst>
                </a:gridCol>
                <a:gridCol w="1917504">
                  <a:extLst>
                    <a:ext uri="{9D8B030D-6E8A-4147-A177-3AD203B41FA5}">
                      <a16:colId xmlns:a16="http://schemas.microsoft.com/office/drawing/2014/main" val="616312352"/>
                    </a:ext>
                  </a:extLst>
                </a:gridCol>
                <a:gridCol w="6863937">
                  <a:extLst>
                    <a:ext uri="{9D8B030D-6E8A-4147-A177-3AD203B41FA5}">
                      <a16:colId xmlns:a16="http://schemas.microsoft.com/office/drawing/2014/main" val="4037576043"/>
                    </a:ext>
                  </a:extLst>
                </a:gridCol>
                <a:gridCol w="1116281">
                  <a:extLst>
                    <a:ext uri="{9D8B030D-6E8A-4147-A177-3AD203B41FA5}">
                      <a16:colId xmlns:a16="http://schemas.microsoft.com/office/drawing/2014/main" val="2734343699"/>
                    </a:ext>
                  </a:extLst>
                </a:gridCol>
                <a:gridCol w="813233">
                  <a:extLst>
                    <a:ext uri="{9D8B030D-6E8A-4147-A177-3AD203B41FA5}">
                      <a16:colId xmlns:a16="http://schemas.microsoft.com/office/drawing/2014/main" val="318345166"/>
                    </a:ext>
                  </a:extLst>
                </a:gridCol>
              </a:tblGrid>
              <a:tr h="365586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实测实量新增内容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710939"/>
                  </a:ext>
                </a:extLst>
              </a:tr>
              <a:tr h="18678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检查项目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检查内容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判断条件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评判标准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检测区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165813"/>
                  </a:ext>
                </a:extLst>
              </a:tr>
              <a:tr h="23944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防水工程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卫生间防水切片厚度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不低于设计值（最小厚度不小于设计厚度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％，且平均值满足设计要求）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*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662108"/>
                  </a:ext>
                </a:extLst>
              </a:tr>
              <a:tr h="239442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墙面饰面砖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墙面表面平整度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光面石材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干挂瓷砖墙面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[0,2]mm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47442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木质墙面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[0,1]mm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018088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墙面垂直度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木质墙面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[0,1.5]mm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486658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墙面阴阳角方正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光面石材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干挂瓷砖墙面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[0,2]mm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562803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木质墙面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[0,1.5]mm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5404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墙面接缝高低差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细化区分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瓷砖墙面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[0,0.5]mm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323844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细化区分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光面石材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干挂瓷砖墙面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[0,0.5]mm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3979469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细化区分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木质墙面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[0,0.5]mm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419622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墙面拼缝宽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（设计要求或施工技术指引）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瓷砖墙面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[-0.5,0.5]mm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332786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光面石材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干挂瓷砖墙面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[-0.5,0.5]mm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5575876"/>
                  </a:ext>
                </a:extLst>
              </a:tr>
              <a:tr h="239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木质墙面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[-0.5,0.5]mm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147868"/>
                  </a:ext>
                </a:extLst>
              </a:tr>
              <a:tr h="32513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地面饰面砖、窗台石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地砖饰面砖拼缝宽</a:t>
                      </a:r>
                    </a:p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（可以照项目设计标准为依据进行实测）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瓷砖地面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[-0.5,0.5]mm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551163"/>
                  </a:ext>
                </a:extLst>
              </a:tr>
              <a:tr h="390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40" marR="940" marT="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石材地面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[-0.5,0.5]mm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500623"/>
                  </a:ext>
                </a:extLst>
              </a:tr>
              <a:tr h="354852">
                <a:tc v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地面饰面砖、窗台石</a:t>
                      </a:r>
                    </a:p>
                  </a:txBody>
                  <a:tcPr marL="940" marR="940" marT="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窗台石裂缝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空鼓</a:t>
                      </a:r>
                    </a:p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（施工技术指引为标准）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无裂缝、空鼓（小于等于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窗台为湿铺）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659285"/>
                  </a:ext>
                </a:extLst>
              </a:tr>
              <a:tr h="23928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入户门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门框正、侧面垂直度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[0,2]mm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908707"/>
                  </a:ext>
                </a:extLst>
              </a:tr>
              <a:tr h="2392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门扇与门侧框间留缝</a:t>
                      </a:r>
                    </a:p>
                  </a:txBody>
                  <a:tcPr marL="940" marR="940" marT="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[1,3]mm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163240"/>
                  </a:ext>
                </a:extLst>
              </a:tr>
              <a:tr h="2392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门扇与地面间留缝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精装交付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[4,10]mm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004845"/>
                  </a:ext>
                </a:extLst>
              </a:tr>
              <a:tr h="21764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户内门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门套与吊顶间缝隙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底漆施工完成面　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[1,2]mm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166611"/>
                  </a:ext>
                </a:extLst>
              </a:tr>
              <a:tr h="217648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40" marR="940" marT="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调整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门贴脸平整度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未打磨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[0,2]mm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745810"/>
                  </a:ext>
                </a:extLst>
              </a:tr>
              <a:tr h="1836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40" marR="940" marT="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40" marR="940" marT="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已打磨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含底漆施工完成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[0,1]mm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329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248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6150E13A-D8BD-E151-B8CE-33E1A025C5D4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实测实量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237B7A7-5EEA-6C98-4521-719FCFF4ABA3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48F0877-5062-7996-4227-333126147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662171"/>
              </p:ext>
            </p:extLst>
          </p:nvPr>
        </p:nvGraphicFramePr>
        <p:xfrm>
          <a:off x="227012" y="742354"/>
          <a:ext cx="11644113" cy="5818779"/>
        </p:xfrm>
        <a:graphic>
          <a:graphicData uri="http://schemas.openxmlformats.org/drawingml/2006/table">
            <a:tbl>
              <a:tblPr/>
              <a:tblGrid>
                <a:gridCol w="887272">
                  <a:extLst>
                    <a:ext uri="{9D8B030D-6E8A-4147-A177-3AD203B41FA5}">
                      <a16:colId xmlns:a16="http://schemas.microsoft.com/office/drawing/2014/main" val="550890489"/>
                    </a:ext>
                  </a:extLst>
                </a:gridCol>
                <a:gridCol w="1931737">
                  <a:extLst>
                    <a:ext uri="{9D8B030D-6E8A-4147-A177-3AD203B41FA5}">
                      <a16:colId xmlns:a16="http://schemas.microsoft.com/office/drawing/2014/main" val="3043905167"/>
                    </a:ext>
                  </a:extLst>
                </a:gridCol>
                <a:gridCol w="6863937">
                  <a:extLst>
                    <a:ext uri="{9D8B030D-6E8A-4147-A177-3AD203B41FA5}">
                      <a16:colId xmlns:a16="http://schemas.microsoft.com/office/drawing/2014/main" val="3996097207"/>
                    </a:ext>
                  </a:extLst>
                </a:gridCol>
                <a:gridCol w="1122219">
                  <a:extLst>
                    <a:ext uri="{9D8B030D-6E8A-4147-A177-3AD203B41FA5}">
                      <a16:colId xmlns:a16="http://schemas.microsoft.com/office/drawing/2014/main" val="1943698183"/>
                    </a:ext>
                  </a:extLst>
                </a:gridCol>
                <a:gridCol w="838948">
                  <a:extLst>
                    <a:ext uri="{9D8B030D-6E8A-4147-A177-3AD203B41FA5}">
                      <a16:colId xmlns:a16="http://schemas.microsoft.com/office/drawing/2014/main" val="4188081562"/>
                    </a:ext>
                  </a:extLst>
                </a:gridCol>
              </a:tblGrid>
              <a:tr h="361242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实测实量新增内容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186443"/>
                  </a:ext>
                </a:extLst>
              </a:tr>
              <a:tr h="18950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检查项目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检查内容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判断条件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评判标准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检测区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2434"/>
                  </a:ext>
                </a:extLst>
              </a:tr>
              <a:tr h="3791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木地板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户内地板踢脚线与面层间的缝隙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[0,1]mm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798250"/>
                  </a:ext>
                </a:extLst>
              </a:tr>
              <a:tr h="190126">
                <a:tc rowSpan="21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公共部位（装饰阶段）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公区涂饰墙面表面平整度（公区电梯间）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腻子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[0,4]mm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379031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底漆已施工（已打磨）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[0,3]mm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50604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公区涂饰墙面垂直度（公区电梯间）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腻子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[0,4]mm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830973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底漆已施工（已打磨）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[0,3]mm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26242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公区涂饰墙面阴阳角方正（公区电梯间）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腻子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[0,4]mm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889146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底漆已施工（已打磨）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[0,3]mm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06281"/>
                  </a:ext>
                </a:extLst>
              </a:tr>
              <a:tr h="3791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公区涂饰墙面裂缝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空鼓（公区电梯间）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无裂缝、空鼓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8830944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公区瓷砖墙面表面平整度（公区电梯间）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瓷砖墙面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[0,3]mm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405285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光面石材</a:t>
                      </a:r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干挂瓷砖墙面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[0,2]mm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327140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木质墙面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[0,1]mm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681133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公区瓷砖墙面垂直度（公区电梯间）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瓷砖墙面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[0,2]mm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1340872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光面石材</a:t>
                      </a:r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干挂瓷砖墙面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[0,2]mm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865231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木质墙面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[0,1.5]mm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677780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公区瓷砖墙面阴阳角方正（公区电梯间）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瓷砖墙面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[0,3]mm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131743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光面石材</a:t>
                      </a:r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干挂瓷砖墙面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[0,2]mm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77862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木质墙面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[0,1.5]mm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312866"/>
                  </a:ext>
                </a:extLst>
              </a:tr>
              <a:tr h="3791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公区瓷砖墙面裂缝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空鼓（公区电梯间）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满粘法施工的石材</a:t>
                      </a:r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薄板砖不得有空鼓、裂缝，墙面瓷砖无裂缝、瓷砖中部及阳角不得空鼓、边角允许空鼓面积不大于</a:t>
                      </a:r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5cm*5cm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5889000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公区地砖表面平整度（公区电梯间）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瓷砖地面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[0,2]mm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753543"/>
                  </a:ext>
                </a:extLst>
              </a:tr>
              <a:tr h="1901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石材地面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[0,2]mm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040860"/>
                  </a:ext>
                </a:extLst>
              </a:tr>
              <a:tr h="5191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公区石材地砖接缝高低差（未打磨）（公区电梯间）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[0,2]mm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0404267"/>
                  </a:ext>
                </a:extLst>
              </a:tr>
              <a:tr h="3791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公区地砖裂缝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空鼓（公区电梯间）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满粘法施工的石材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薄板砖不得有空鼓、裂缝，墙面瓷砖无裂缝、瓷砖中部及阳角不得空鼓、边角允许空鼓面积不大于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5cm*5cm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*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</a:p>
                  </a:txBody>
                  <a:tcPr marL="940" marR="940" marT="9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227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925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351D6415-8E6A-B646-95DE-0E6C8810E3D3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DE097AB-473E-050E-B586-4CCEC3A72F80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1F5B271-F613-0727-3947-29E3C364F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419355"/>
              </p:ext>
            </p:extLst>
          </p:nvPr>
        </p:nvGraphicFramePr>
        <p:xfrm>
          <a:off x="227015" y="728662"/>
          <a:ext cx="11630024" cy="5832477"/>
        </p:xfrm>
        <a:graphic>
          <a:graphicData uri="http://schemas.openxmlformats.org/drawingml/2006/table">
            <a:tbl>
              <a:tblPr/>
              <a:tblGrid>
                <a:gridCol w="503088">
                  <a:extLst>
                    <a:ext uri="{9D8B030D-6E8A-4147-A177-3AD203B41FA5}">
                      <a16:colId xmlns:a16="http://schemas.microsoft.com/office/drawing/2014/main" val="2655472204"/>
                    </a:ext>
                  </a:extLst>
                </a:gridCol>
                <a:gridCol w="572559">
                  <a:extLst>
                    <a:ext uri="{9D8B030D-6E8A-4147-A177-3AD203B41FA5}">
                      <a16:colId xmlns:a16="http://schemas.microsoft.com/office/drawing/2014/main" val="2097399101"/>
                    </a:ext>
                  </a:extLst>
                </a:gridCol>
                <a:gridCol w="1541426">
                  <a:extLst>
                    <a:ext uri="{9D8B030D-6E8A-4147-A177-3AD203B41FA5}">
                      <a16:colId xmlns:a16="http://schemas.microsoft.com/office/drawing/2014/main" val="1644213993"/>
                    </a:ext>
                  </a:extLst>
                </a:gridCol>
                <a:gridCol w="9012951">
                  <a:extLst>
                    <a:ext uri="{9D8B030D-6E8A-4147-A177-3AD203B41FA5}">
                      <a16:colId xmlns:a16="http://schemas.microsoft.com/office/drawing/2014/main" val="3945542615"/>
                    </a:ext>
                  </a:extLst>
                </a:gridCol>
              </a:tblGrid>
              <a:tr h="268778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质量管理新增及调整内容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6190480"/>
                  </a:ext>
                </a:extLst>
              </a:tr>
              <a:tr h="232150">
                <a:tc rowSpan="1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渗漏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外墙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构造柱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外墙构造柱支模时未设投料斗、未设穿过柱身的对拉螺杆；支模时穿透砌块；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377186"/>
                  </a:ext>
                </a:extLst>
              </a:tr>
              <a:tr h="3869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外窗及窗框安装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外窗洞口尺寸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门窗框与洞口墙体安装缝隙过宽或过窄（每边小于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或大于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），未提前按要求进行处理，采用砂浆、砖块等直接修补，大于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的未在窗框塞缝完成后再涂刷防水涂料至框边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028382"/>
                  </a:ext>
                </a:extLst>
              </a:tr>
              <a:tr h="3631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防水施工及构造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预留洞口（有水部位洞口除外）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传料口、放线洞等预留洞口二次浇筑质量存在铁丝吊模、露筋、浇筑不密实等，吊洞封堵未分层施工，吊洞不密实，吊洞后存在渗漏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189019"/>
                  </a:ext>
                </a:extLst>
              </a:tr>
              <a:tr h="367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防水卷材施工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防水卷材收口措施不牢固，卷材上返高度低于建筑完成面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250mm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。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防水层施工完成后厚度不满足设计要求、卷材搭接长度不满足规范要求；防水层出现空鼓、鼓包、朝天缝等质量问题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692875"/>
                  </a:ext>
                </a:extLst>
              </a:tr>
              <a:tr h="3869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屋面、室内卫生间、阳台及地下顶板防水基层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基层不干燥时施工聚氨酯涂膜、卷材防水；防水施工前止水螺杆洞、螺杆头切割处理不到位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753392"/>
                  </a:ext>
                </a:extLst>
              </a:tr>
              <a:tr h="3631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★出屋面（含地下车库顶板）烟风道一次性浇筑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楼梯间、机房、女儿墙等未一次性浇筑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095871"/>
                  </a:ext>
                </a:extLst>
              </a:tr>
              <a:tr h="5473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6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防水成膜质量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、防水成膜存在气泡、夹渣、透底、脚印、粉化现象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、防水涂刷高度卫生间淋浴区上返高度不低于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1.8m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、范围不符合防渗漏图集及方案要求施工；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卫生间防水施工未延伸至卫生间门口外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500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范围内；两侧门边未延伸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，且外侧墙面未上返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250mm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（当地质监验收无强制要求的除外）</a:t>
                      </a:r>
                      <a:endParaRPr lang="en-US" altLang="zh-CN" sz="1100" b="0" i="0" u="none" strike="noStrike" kern="1200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0288241"/>
                  </a:ext>
                </a:extLst>
              </a:tr>
              <a:tr h="367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防水保护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、未设置地面防水砂浆保护层进行下道工序施工；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（防水保护层设定，按设计图纸要求进行判定，图纸明确无保护层可不设）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、在已完成的防水层上面进行二次开槽工作；防水上存在材料堆载、破损、踩踏、脚印明显、污染等现象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812438"/>
                  </a:ext>
                </a:extLst>
              </a:tr>
              <a:tr h="367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门套防潮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、涉水房间门套基层板与门槛石间未预留防潮间隙（高度不小于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50-100mm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、安装时背面未刷防潮漆或贴平衡纸，未做防潮处理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193658"/>
                  </a:ext>
                </a:extLst>
              </a:tr>
              <a:tr h="10878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★淋浴屏做法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、止水钢板未采用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厚热镀锌钢（或同厚度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SUS304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代替）；（止水钢板转角部位宜整板折弯，若需焊接须在工厂完成，并确保焊缝饱满，同时做好防腐处理后才能运至现场；挡水条两端应与抹灰面搭接（入墙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以上）；表面涂刷厚度不低于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1.5mm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厚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JS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防水涂料，加强防水层应与地面防水有效搭接，搭接长度不低于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、在现场拼接、焊接钢板，用其它材料代替钢板；先铺贴墙砖，后安装石材挡水坎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、钢板未固定牢固，钢板未高于干区完成面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15-20mm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以上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、石材挡水槛未采用专用粘接剂填充饱满后再倒扣入止水钢板上，挡水槛两端与墙面缝隙的粘接剂未挤压饱满密实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109802"/>
                  </a:ext>
                </a:extLst>
              </a:tr>
              <a:tr h="7275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浴缸做法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、浴缸处应地漏未预留设置检修口，地漏未带止回功能的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、浴缸未使用成品止水地漏，未增设排水地漏，浴缸底部未设置找坡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1%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坡向浴缸底部地漏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、浴缸周边墙体底部未设置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高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C20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混凝土反坎，反坎施工及成型质量不符合要求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、浴缸内及与墙边交接处周边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范围内地面未施工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1.5mm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厚聚合物防水涂料；且浴缸底部未沿墙面上返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687853"/>
                  </a:ext>
                </a:extLst>
              </a:tr>
              <a:tr h="367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★防水做法</a:t>
                      </a: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卫生间地漏周边地砖找坡不满足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2~3%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，卫生间门槛石与相连完成面地砖不小于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高差；门槛石未设置倒角，完成后的铺设防水附加层，防水附加层未与地面防水层交圈，出现加强防水与墙面、地面防水分层的现象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472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926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9">
            <a:extLst>
              <a:ext uri="{FF2B5EF4-FFF2-40B4-BE49-F238E27FC236}">
                <a16:creationId xmlns:a16="http://schemas.microsoft.com/office/drawing/2014/main" id="{62744B92-9F48-4EFA-394A-9953D8B64D67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6E42746-3960-8A17-8293-967267F9C7D3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2C9C98E7-F474-0B3B-AD56-0A552AD79F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688846"/>
              </p:ext>
            </p:extLst>
          </p:nvPr>
        </p:nvGraphicFramePr>
        <p:xfrm>
          <a:off x="227013" y="735320"/>
          <a:ext cx="11630025" cy="5825818"/>
        </p:xfrm>
        <a:graphic>
          <a:graphicData uri="http://schemas.openxmlformats.org/drawingml/2006/table">
            <a:tbl>
              <a:tblPr/>
              <a:tblGrid>
                <a:gridCol w="503319">
                  <a:extLst>
                    <a:ext uri="{9D8B030D-6E8A-4147-A177-3AD203B41FA5}">
                      <a16:colId xmlns:a16="http://schemas.microsoft.com/office/drawing/2014/main" val="2775736099"/>
                    </a:ext>
                  </a:extLst>
                </a:gridCol>
                <a:gridCol w="575954">
                  <a:extLst>
                    <a:ext uri="{9D8B030D-6E8A-4147-A177-3AD203B41FA5}">
                      <a16:colId xmlns:a16="http://schemas.microsoft.com/office/drawing/2014/main" val="3504981339"/>
                    </a:ext>
                  </a:extLst>
                </a:gridCol>
                <a:gridCol w="712520">
                  <a:extLst>
                    <a:ext uri="{9D8B030D-6E8A-4147-A177-3AD203B41FA5}">
                      <a16:colId xmlns:a16="http://schemas.microsoft.com/office/drawing/2014/main" val="1990291948"/>
                    </a:ext>
                  </a:extLst>
                </a:gridCol>
                <a:gridCol w="831272">
                  <a:extLst>
                    <a:ext uri="{9D8B030D-6E8A-4147-A177-3AD203B41FA5}">
                      <a16:colId xmlns:a16="http://schemas.microsoft.com/office/drawing/2014/main" val="848241968"/>
                    </a:ext>
                  </a:extLst>
                </a:gridCol>
                <a:gridCol w="9006960">
                  <a:extLst>
                    <a:ext uri="{9D8B030D-6E8A-4147-A177-3AD203B41FA5}">
                      <a16:colId xmlns:a16="http://schemas.microsoft.com/office/drawing/2014/main" val="1378458779"/>
                    </a:ext>
                  </a:extLst>
                </a:gridCol>
              </a:tblGrid>
              <a:tr h="495805"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空鼓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开裂</a:t>
                      </a:r>
                    </a:p>
                  </a:txBody>
                  <a:tcPr marL="1277" marR="1277" marT="12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砌筑灰缝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调整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★★灰缝饱满度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砌体灰缝砌筑砂浆（粘结剂）不饱满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（目测外墙灰缝透光缝、灰缝有缝隙且钢尺或铁丝可插入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均视为不合格）内墙灰缝采用空心砌或灰缝饱满度低于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80%</a:t>
                      </a:r>
                      <a:endParaRPr lang="zh-CN" altLang="en-US" sz="1100" b="0" i="0" u="none" strike="noStrike" kern="1200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18707"/>
                  </a:ext>
                </a:extLst>
              </a:tr>
              <a:tr h="9823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细化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内墙基层处理、挂网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区分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内墙基层处理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、挂网、甩浆前未将墙体各种孔洞应封堵密实到位、结构缺陷未修补到位，杂物未及时清理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、基层胀模部位未在抹灰前处理，出现抹灰后剔凿墙面现象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、挂网前高低差＞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未用水泥砂浆填补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、存在先进行墙面甩浆后进行灰饼施工等明显工序不合理行为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109887"/>
                  </a:ext>
                </a:extLst>
              </a:tr>
              <a:tr h="7391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区分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内墙挂网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、挂网部位未包括：不同基体交接部位、烟道与墙体的接合处；预制条板的企口接缝处、条板隔墙阴阳角处以及条板与建筑主体结构结合处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、挂网部位未向各边延伸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，搭接宽度小于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；钢丝网挂设不牢固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、抗裂网丝径小于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0.7mm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34546"/>
                  </a:ext>
                </a:extLst>
              </a:tr>
              <a:tr h="7391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细化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外墙基层处理、挂网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区分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外墙基层处理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、挂网、甩浆前未将墙体各种孔洞应封堵密实到位、结构缺陷未修补到位，杂物未及时清理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、基层胀模部位未在抹灰前处理，出现抹灰后剔凿墙面现象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、挂网前高低差＞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未用水泥砂浆填补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056539"/>
                  </a:ext>
                </a:extLst>
              </a:tr>
              <a:tr h="7391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区分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外墙挂网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、挂网部位未包括：不同基体交接部位等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、外墙钢丝网挂设及丝径不符合规范与设计要求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、挂网部位未向各边延伸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，搭接宽度小于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，钢丝网挂设不牢固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7040301"/>
                  </a:ext>
                </a:extLst>
              </a:tr>
              <a:tr h="12256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新增及调整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精装防开裂管理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细化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★★三防处理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装修木作未做三防处理即进行施工（防虫、防火、防腐处理）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，且涂刷不均匀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、使用木方或大芯板做边龙骨时未做三防处理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、门套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窗套未做三防处理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、主灯具固定点木基层表面未进行三防处理（六面防腐处理）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、木饰面及软硬包基层采用木龙骨做骨架时，木龙骨未做三防处理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98393"/>
                  </a:ext>
                </a:extLst>
              </a:tr>
              <a:tr h="9046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新增及调整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精装防开裂管理</a:t>
                      </a:r>
                    </a:p>
                  </a:txBody>
                  <a:tcPr marL="1277" marR="1277" marT="1277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吊顶工程</a:t>
                      </a:r>
                    </a:p>
                  </a:txBody>
                  <a:tcPr marL="1277" marR="1277" marT="12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吊杆安装质量</a:t>
                      </a:r>
                    </a:p>
                  </a:txBody>
                  <a:tcPr marL="1277" marR="1277" marT="12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、吊杆安装前顶棚未进行弹线标注位置，吊杆未采用热镀锌成品螺杆，或吊杆膨胀栓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螺管存在外露、螺栓松动现象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、沿主龙骨方向的吊杆间距大于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，潮湿结露环境间距大于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900mm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，吊杆过短，安装不牢固，上下螺丝未紧固（吊杆底部螺丝长度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10-20mm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），且吊杆存在弯曲、不垂直、生锈等现象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、吊杆长度大于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1.5m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时未加设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30*30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热镀锌角钢作反向支撑加固处理或增设转换层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5958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321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9">
            <a:extLst>
              <a:ext uri="{FF2B5EF4-FFF2-40B4-BE49-F238E27FC236}">
                <a16:creationId xmlns:a16="http://schemas.microsoft.com/office/drawing/2014/main" id="{29462D33-8ED8-93BC-4D27-091BFC640116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AE5B63D-3A0C-F5E1-C4FF-18CF344A7E33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B6A7A04B-33AF-6322-64A1-3FEB7616F9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265476"/>
              </p:ext>
            </p:extLst>
          </p:nvPr>
        </p:nvGraphicFramePr>
        <p:xfrm>
          <a:off x="227012" y="728664"/>
          <a:ext cx="11630025" cy="5832475"/>
        </p:xfrm>
        <a:graphic>
          <a:graphicData uri="http://schemas.openxmlformats.org/drawingml/2006/table">
            <a:tbl>
              <a:tblPr/>
              <a:tblGrid>
                <a:gridCol w="497383">
                  <a:extLst>
                    <a:ext uri="{9D8B030D-6E8A-4147-A177-3AD203B41FA5}">
                      <a16:colId xmlns:a16="http://schemas.microsoft.com/office/drawing/2014/main" val="1091144146"/>
                    </a:ext>
                  </a:extLst>
                </a:gridCol>
                <a:gridCol w="570015">
                  <a:extLst>
                    <a:ext uri="{9D8B030D-6E8A-4147-A177-3AD203B41FA5}">
                      <a16:colId xmlns:a16="http://schemas.microsoft.com/office/drawing/2014/main" val="1413387861"/>
                    </a:ext>
                  </a:extLst>
                </a:gridCol>
                <a:gridCol w="504702">
                  <a:extLst>
                    <a:ext uri="{9D8B030D-6E8A-4147-A177-3AD203B41FA5}">
                      <a16:colId xmlns:a16="http://schemas.microsoft.com/office/drawing/2014/main" val="1404520400"/>
                    </a:ext>
                  </a:extLst>
                </a:gridCol>
                <a:gridCol w="1050966">
                  <a:extLst>
                    <a:ext uri="{9D8B030D-6E8A-4147-A177-3AD203B41FA5}">
                      <a16:colId xmlns:a16="http://schemas.microsoft.com/office/drawing/2014/main" val="1720224544"/>
                    </a:ext>
                  </a:extLst>
                </a:gridCol>
                <a:gridCol w="9006959">
                  <a:extLst>
                    <a:ext uri="{9D8B030D-6E8A-4147-A177-3AD203B41FA5}">
                      <a16:colId xmlns:a16="http://schemas.microsoft.com/office/drawing/2014/main" val="1573351591"/>
                    </a:ext>
                  </a:extLst>
                </a:gridCol>
              </a:tblGrid>
              <a:tr h="980673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空鼓</a:t>
                      </a:r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开裂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新增及调整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精装防开裂管理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吊顶工程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自攻螺丝处理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277" marR="1277" marT="12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、螺钉头未埋入板内，钉眼未做防锈处理；安装钉距：未切割的板边以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10~15mm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为宜，切割的板边以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15~20mm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为宜，板边钉距不得大于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，板中钉距不得大于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、吊顶石膏板使用除自攻螺钉以外的措施固定石膏板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、嵌缝未使用专用嵌缝石膏粉填塞饱满密实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9246894"/>
                  </a:ext>
                </a:extLst>
              </a:tr>
              <a:tr h="17092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门套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窗套、木饰面及软硬包木基层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门套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窗套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、轻质隔墙洞口侧边门套基层板未采用宽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30*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厚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（厚度最小不得小于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）镀锌扁铁对穿螺栓固定；砌体门洞两侧未设置预制块，门套基层未采用多层板制作（厚度不得低于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）；底框安装：采用膨胀钉（美固钉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8*100 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，锚入墙体深度≥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80 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）将防潮底框固定于洞口（防潮层靠墙）、底框下端距门槛石留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30-50 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防潮；墙体与底框之间不得有间隙、不得用胶合板块调整底框的垂直度及直线度；墙厚≤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120mm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竖向一行钉固定、墙厚＞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120mm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竖向两行钉固定、横向钉间距≥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；竖向钉间距≤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650mm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、上下距离端头≤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150mm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、门套基层板（混凝土墙体）未采用美固钉在门套侧边固定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、采用射钉或气钉固定底框；底框与墙垛之间采用发泡剂填充缝隙，门套与底框固定点之间采用发泡剂填充缝隙或悬空打钉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、门套线顶端与天棚之间未预留预留伸缩缝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3-5mm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（天棚为石膏板基层面）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、门套与底框连接不紧密牢固，每边固定点少于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处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、无底框安装门套：调整门套安装配合间隙可用一层胶合板垫块，底框与垫块和门套之间存在有缝隙，垫块与底框固定少于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颗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4*30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自攻螺钉，垫块与空隙填发泡剂不密实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156893"/>
                  </a:ext>
                </a:extLst>
              </a:tr>
              <a:tr h="7856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木饰面及软硬包基层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、采用轻钢龙骨做骨架时，膨胀螺栓未与墙面固定，副龙骨中心间距大于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，封多层板时多层板未做三防处理，多层板未采用自攻螺丝与副龙骨固定，钉距大于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，板边钉距大于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，螺钉距板边缘的距离未在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10mm~15mm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范围内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、采用木龙骨做骨架时，未采用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30*40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木方，间距大于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，未采用美固钉固定墙面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651581"/>
                  </a:ext>
                </a:extLst>
              </a:tr>
              <a:tr h="7856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施工工艺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、室内装饰中使用木线条（如：门框、角线、饰线等）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米内出现接头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、木饰面工艺槽宽度大小不一致，存在未贴皮、油漆等现象，目测明显合缝不紧密，宽窄不一，有明显变形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、安装方式未按照集团或方案施工工艺标准执行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731580"/>
                  </a:ext>
                </a:extLst>
              </a:tr>
              <a:tr h="7856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轻钢龙骨隔墙基层施工</a:t>
                      </a:r>
                    </a:p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（改造墙体不涉及打分）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轻钢龙骨隔墙基层施工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、室内轻钢龙骨隔墙未设置混凝土反坎，高度出地面完成面不足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；隔墙内未填充防火隔音岩棉，或填充不饱满、不密实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、天地龙骨膨胀螺丝间距大于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，竖向龙骨中心间距大于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，横撑未设置，隔墙周边未留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的空隙，贯通龙骨安装松动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、板边钉距大于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，钉距大于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，螺钉距石膏板边缘的距离小于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或大于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16mm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6814729"/>
                  </a:ext>
                </a:extLst>
              </a:tr>
              <a:tr h="7856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卫生间钢架墙体安装质量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、钢架上下端及与侧边墙体未固定牢固、可靠，不同基体交接处未加设抗裂钢丝网片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、穿孔水泥压力板未使用燕尾螺丝固定、未满挂钢丝网、未涂刷界面剂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992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5581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6570458B-74F5-A3ED-945F-2CDC1C7ADC7F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6730C9D-3E66-F95F-96BA-BB81E2498300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9DB22A0-3E27-D11A-192F-98DB434EFD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726737"/>
              </p:ext>
            </p:extLst>
          </p:nvPr>
        </p:nvGraphicFramePr>
        <p:xfrm>
          <a:off x="227012" y="728664"/>
          <a:ext cx="11630025" cy="5832475"/>
        </p:xfrm>
        <a:graphic>
          <a:graphicData uri="http://schemas.openxmlformats.org/drawingml/2006/table">
            <a:tbl>
              <a:tblPr/>
              <a:tblGrid>
                <a:gridCol w="497383">
                  <a:extLst>
                    <a:ext uri="{9D8B030D-6E8A-4147-A177-3AD203B41FA5}">
                      <a16:colId xmlns:a16="http://schemas.microsoft.com/office/drawing/2014/main" val="1091144146"/>
                    </a:ext>
                  </a:extLst>
                </a:gridCol>
                <a:gridCol w="570015">
                  <a:extLst>
                    <a:ext uri="{9D8B030D-6E8A-4147-A177-3AD203B41FA5}">
                      <a16:colId xmlns:a16="http://schemas.microsoft.com/office/drawing/2014/main" val="1413387861"/>
                    </a:ext>
                  </a:extLst>
                </a:gridCol>
                <a:gridCol w="504702">
                  <a:extLst>
                    <a:ext uri="{9D8B030D-6E8A-4147-A177-3AD203B41FA5}">
                      <a16:colId xmlns:a16="http://schemas.microsoft.com/office/drawing/2014/main" val="1404520400"/>
                    </a:ext>
                  </a:extLst>
                </a:gridCol>
                <a:gridCol w="1050966">
                  <a:extLst>
                    <a:ext uri="{9D8B030D-6E8A-4147-A177-3AD203B41FA5}">
                      <a16:colId xmlns:a16="http://schemas.microsoft.com/office/drawing/2014/main" val="1720224544"/>
                    </a:ext>
                  </a:extLst>
                </a:gridCol>
                <a:gridCol w="9006959">
                  <a:extLst>
                    <a:ext uri="{9D8B030D-6E8A-4147-A177-3AD203B41FA5}">
                      <a16:colId xmlns:a16="http://schemas.microsoft.com/office/drawing/2014/main" val="1573351591"/>
                    </a:ext>
                  </a:extLst>
                </a:gridCol>
              </a:tblGrid>
              <a:tr h="980673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空鼓</a:t>
                      </a:r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开裂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新增及调整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精装防开裂管理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吊顶工程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自攻螺丝处理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277" marR="1277" marT="12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、螺钉头未埋入板内，钉眼未做防锈处理；安装钉距：未切割的板边以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10~15mm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为宜，切割的板边以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15~20mm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为宜，板边钉距不得大于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，板中钉距不得大于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、吊顶石膏板使用除自攻螺钉以外的措施固定石膏板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、嵌缝未使用专用嵌缝石膏粉填塞饱满密实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9246894"/>
                  </a:ext>
                </a:extLst>
              </a:tr>
              <a:tr h="17092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门套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窗套、木饰面及软硬包木基层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门套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窗套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、轻质隔墙洞口侧边门套基层板未采用宽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30*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厚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（厚度最小不得小于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）镀锌扁铁对穿螺栓固定；砌体门洞两侧未设置预制块，门套基层未采用多层板制作（厚度不得低于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）；底框安装：采用膨胀钉（美固钉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8*100 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，锚入墙体深度≥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80 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）将防潮底框固定于洞口（防潮层靠墙）、底框下端距门槛石留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30-50 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防潮；墙体与底框之间不得有间隙、不得用胶合板块调整底框的垂直度及直线度；墙厚≤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120mm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竖向一行钉固定、墙厚＞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120mm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竖向两行钉固定、横向钉间距≥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；竖向钉间距≤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650mm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、上下距离端头≤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150mm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、门套基层板（混凝土墙体）未采用美固钉在门套侧边固定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、采用射钉或气钉固定底框；底框与墙垛之间采用发泡剂填充缝隙，门套与底框固定点之间采用发泡剂填充缝隙或悬空打钉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、门套线顶端与天棚之间未预留预留伸缩缝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3-5mm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（天棚为石膏板基层面）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、门套与底框连接不紧密牢固，每边固定点少于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处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、无底框安装门套：调整门套安装配合间隙可用一层胶合板垫块，底框与垫块和门套之间存在有缝隙，垫块与底框固定少于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颗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4*30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自攻螺钉，垫块与空隙填发泡剂不密实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156893"/>
                  </a:ext>
                </a:extLst>
              </a:tr>
              <a:tr h="7856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木饰面及软硬包基层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、采用轻钢龙骨做骨架时，膨胀螺栓未与墙面固定，副龙骨中心间距大于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，封多层板时多层板未做三防处理，多层板未采用自攻螺丝与副龙骨固定，钉距大于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，板边钉距大于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，螺钉距板边缘的距离未在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10mm~15mm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范围内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、采用木龙骨做骨架时，未采用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30*40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木方，间距大于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，未采用美固钉固定墙面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651581"/>
                  </a:ext>
                </a:extLst>
              </a:tr>
              <a:tr h="7856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施工工艺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、室内装饰中使用木线条（如：门框、角线、饰线等）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米内出现接头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、木饰面工艺槽宽度大小不一致，存在未贴皮、油漆等现象，目测明显合缝不紧密，宽窄不一，有明显变形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、安装方式未按照集团或方案施工工艺标准执行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731580"/>
                  </a:ext>
                </a:extLst>
              </a:tr>
              <a:tr h="7856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轻钢龙骨隔墙基层施工</a:t>
                      </a:r>
                    </a:p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（改造墙体不涉及打分）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轻钢龙骨隔墙基层施工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、室内轻钢龙骨隔墙未设置混凝土反坎，高度出地面完成面不足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；隔墙内未填充防火隔音岩棉，或填充不饱满、不密实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、天地龙骨膨胀螺丝间距大于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，竖向龙骨中心间距大于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，横撑未设置，隔墙周边未留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的空隙，贯通龙骨安装松动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、板边钉距大于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，钉距大于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，螺钉距石膏板边缘的距离小于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或大于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16mm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6814729"/>
                  </a:ext>
                </a:extLst>
              </a:tr>
              <a:tr h="78563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卫生间钢架墙体安装质量</a:t>
                      </a:r>
                    </a:p>
                  </a:txBody>
                  <a:tcPr marL="3245" marR="3245" marT="32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、钢架上下端及与侧边墙体未固定牢固、可靠，不同基体交接处未加设抗裂钢丝网片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、穿孔水泥压力板未使用燕尾螺丝固定、未满挂钢丝网、未涂刷界面剂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992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1698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A7E89EBC-CFCC-8545-1368-354FF50E5E3D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9259447-B303-27B3-DA6E-25BA308B5E00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E1B1ABC-3901-ABA5-B31F-4E81C620EF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825619"/>
              </p:ext>
            </p:extLst>
          </p:nvPr>
        </p:nvGraphicFramePr>
        <p:xfrm>
          <a:off x="227012" y="728663"/>
          <a:ext cx="11630026" cy="5851333"/>
        </p:xfrm>
        <a:graphic>
          <a:graphicData uri="http://schemas.openxmlformats.org/drawingml/2006/table">
            <a:tbl>
              <a:tblPr/>
              <a:tblGrid>
                <a:gridCol w="503320">
                  <a:extLst>
                    <a:ext uri="{9D8B030D-6E8A-4147-A177-3AD203B41FA5}">
                      <a16:colId xmlns:a16="http://schemas.microsoft.com/office/drawing/2014/main" val="4230098482"/>
                    </a:ext>
                  </a:extLst>
                </a:gridCol>
                <a:gridCol w="587829">
                  <a:extLst>
                    <a:ext uri="{9D8B030D-6E8A-4147-A177-3AD203B41FA5}">
                      <a16:colId xmlns:a16="http://schemas.microsoft.com/office/drawing/2014/main" val="1755142804"/>
                    </a:ext>
                  </a:extLst>
                </a:gridCol>
                <a:gridCol w="1537855">
                  <a:extLst>
                    <a:ext uri="{9D8B030D-6E8A-4147-A177-3AD203B41FA5}">
                      <a16:colId xmlns:a16="http://schemas.microsoft.com/office/drawing/2014/main" val="4229579018"/>
                    </a:ext>
                  </a:extLst>
                </a:gridCol>
                <a:gridCol w="9001022">
                  <a:extLst>
                    <a:ext uri="{9D8B030D-6E8A-4147-A177-3AD203B41FA5}">
                      <a16:colId xmlns:a16="http://schemas.microsoft.com/office/drawing/2014/main" val="3279789061"/>
                    </a:ext>
                  </a:extLst>
                </a:gridCol>
              </a:tblGrid>
              <a:tr h="333474">
                <a:tc rowSpan="10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观感质量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精装观感质量控制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调整为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观感及工艺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调整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开关、插座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至电气、设备安装工程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开关、插座面板未紧贴墙面，四周缝隙，安装不牢固，表面不光滑整洁、污染、碎裂、划伤，装饰盖缺失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0689452"/>
                  </a:ext>
                </a:extLst>
              </a:tr>
              <a:tr h="4995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调整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吊顶</a:t>
                      </a:r>
                      <a:endParaRPr lang="zh-CN" altLang="en-US" sz="2400" dirty="0"/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、窗帘盒大小一致、方正、内侧收口清晰</a:t>
                      </a:r>
                      <a:b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、铝扣板吊顶扣板拼接缝隙宽窄不一、拼缝直线度不顺直、高低差明显</a:t>
                      </a:r>
                      <a:b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、吊顶无开裂、起皮、脱落、发霉、划痕等现象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4788048"/>
                  </a:ext>
                </a:extLst>
              </a:tr>
              <a:tr h="5112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调整及新增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精装观感质量控制</a:t>
                      </a: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涂饰（底漆施工完成后）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、涂饰出现刷痕明显、波浪纹、流坠、透底，阴阳角不顺直，明显色差</a:t>
                      </a:r>
                      <a:b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、开关面板周边收口粗糙，材料交接处不得出现收口粗糙、咬边、漏黑等现象</a:t>
                      </a:r>
                      <a:b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、涂料与其它材料</a:t>
                      </a: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部品的交界面、踢脚线与木地板交界部位打胶收口</a:t>
                      </a:r>
                      <a:endParaRPr lang="en-US" altLang="zh-CN" sz="11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924528"/>
                  </a:ext>
                </a:extLst>
              </a:tr>
              <a:tr h="3278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走火楼梯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地面明显不平整，楼梯踏步存在明显大小头和破损，踏步高度不均匀，墙面存在大面积空鼓、开裂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028646"/>
                  </a:ext>
                </a:extLst>
              </a:tr>
              <a:tr h="6931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墙纸、金银箔观感质量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、目测出现明显色差、阴阳脸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、距墙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米目测出现可见接缝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、对花图案不完整、变形，平整度差；污染、划伤、破损、阴阳角、门窗口、开关面板及与不同材质交接处收口粗糙、开胶及胶体污染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、金银箔收口进行打胶处理 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593403"/>
                  </a:ext>
                </a:extLst>
              </a:tr>
              <a:tr h="5066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木地板观感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、污染、划伤、磕碰、破损、霉变、冒灰、明显大小头、异响、色差等质量缺陷</a:t>
                      </a:r>
                      <a:b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、距</a:t>
                      </a: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1.5m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处正视无明显木线条接缝、目测明显起拱、翘曲，松动</a:t>
                      </a:r>
                      <a:b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、木地板不得出现拼缝缝隙大小头；  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566898"/>
                  </a:ext>
                </a:extLst>
              </a:tr>
              <a:tr h="11813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踢脚线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、表面污染，存在明显色差；踢脚线划伤，不顺直、拼缝不严密，不方正；踢脚线钉眼外露；安装不牢固、松动、破损；踢脚线与墙面、木地板接缝处缝隙不均匀；   踢脚线位有扭曲变形、墙面交接不严现象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、防潮棉上翻至踢脚线约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20mm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，无大面积冒灰，无明显色差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、距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1.5m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处正视无明显木线条接缝、目测明显起拱、翘曲，松动、异响，踢脚线位有扭曲变形、墙面交接不严现象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、采用卡式安装，墙面卡条需贯通，不得用枪钉直接固定，破坏表面油漆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、地面存在地暖的情况，门碰（吸）禁止安装在地面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、禁止木地板表面与踢脚线之间的缝隙打胶收口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249387"/>
                  </a:ext>
                </a:extLst>
              </a:tr>
              <a:tr h="3076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入户门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入户门安装不牢固；入户门门框四周塞缝不密实（含门槛空腔部分）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18537"/>
                  </a:ext>
                </a:extLst>
              </a:tr>
              <a:tr h="3076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厨房金属门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厨房金属门材料壁厚测量不满足图纸或合同要求，不锈钢可视面存在施焊、切割烧蚀现象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7167717"/>
                  </a:ext>
                </a:extLst>
              </a:tr>
              <a:tr h="11638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户内门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、未按照工艺工法标准执行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、五金开孔不精准、留缝不均匀、存在现场二次开孔，隔音胶条拐角处接缝未做到自然平顺牢固、未在出厂前安装好隔音胶条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、线条拼缝不密实，存在明显缝隙，有划伤，线条开裂、变形、脱落、霉点、色差、钉眼外露等缺陷，门套与墙面存在明显缝隙，观感质量较差；门套线边采用打胶进行收口处理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、五金安装不牢固，无松动、开启灵活，门吸设置合理，胶条安装不齐全、脱落等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、厨卫间门套靴各部件未粘接牢固，安装方向不正确，与门套上下不平整对齐，竖向接缝偏差≥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1mm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，水平缝宽偏差≥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0.5mm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、表面存在明显钉眼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573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416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03"/>
          <p:cNvSpPr txBox="1"/>
          <p:nvPr/>
        </p:nvSpPr>
        <p:spPr>
          <a:xfrm>
            <a:off x="-261257" y="1325666"/>
            <a:ext cx="4508956" cy="922429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CONTENTS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" name="Object 308"/>
          <p:cNvSpPr txBox="1"/>
          <p:nvPr/>
        </p:nvSpPr>
        <p:spPr>
          <a:xfrm>
            <a:off x="3520399" y="1267080"/>
            <a:ext cx="2317070" cy="751383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目录</a:t>
            </a:r>
          </a:p>
        </p:txBody>
      </p:sp>
      <p:sp>
        <p:nvSpPr>
          <p:cNvPr id="4" name="Object 2011"/>
          <p:cNvSpPr txBox="1"/>
          <p:nvPr/>
        </p:nvSpPr>
        <p:spPr>
          <a:xfrm>
            <a:off x="287857" y="3405248"/>
            <a:ext cx="788036" cy="366528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14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2800" b="0" i="0" u="none" strike="noStrike" kern="1200" cap="none" spc="14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Object 2011"/>
          <p:cNvSpPr txBox="1"/>
          <p:nvPr/>
        </p:nvSpPr>
        <p:spPr>
          <a:xfrm>
            <a:off x="5250720" y="3405248"/>
            <a:ext cx="788036" cy="366528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14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800" b="0" i="0" u="none" strike="noStrike" kern="1200" cap="none" spc="14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Object 2012"/>
          <p:cNvSpPr txBox="1"/>
          <p:nvPr/>
        </p:nvSpPr>
        <p:spPr>
          <a:xfrm>
            <a:off x="883680" y="3405248"/>
            <a:ext cx="5383188" cy="445324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17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住宅过程质量评估体系</a:t>
            </a:r>
          </a:p>
        </p:txBody>
      </p:sp>
      <p:sp>
        <p:nvSpPr>
          <p:cNvPr id="9" name="Object 2011">
            <a:extLst>
              <a:ext uri="{FF2B5EF4-FFF2-40B4-BE49-F238E27FC236}">
                <a16:creationId xmlns:a16="http://schemas.microsoft.com/office/drawing/2014/main" id="{B6986B94-71BA-2E96-2DFC-E7033C16D974}"/>
              </a:ext>
            </a:extLst>
          </p:cNvPr>
          <p:cNvSpPr txBox="1"/>
          <p:nvPr/>
        </p:nvSpPr>
        <p:spPr>
          <a:xfrm>
            <a:off x="862783" y="4020964"/>
            <a:ext cx="6617643" cy="366528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2000" b="0" i="0" u="none" strike="noStrike" kern="1200" cap="none" spc="14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2000" b="0" i="0" u="none" strike="noStrike" kern="1200" cap="none" spc="14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年评估规则</a:t>
            </a:r>
          </a:p>
        </p:txBody>
      </p:sp>
      <p:sp>
        <p:nvSpPr>
          <p:cNvPr id="10" name="Object 2012">
            <a:extLst>
              <a:ext uri="{FF2B5EF4-FFF2-40B4-BE49-F238E27FC236}">
                <a16:creationId xmlns:a16="http://schemas.microsoft.com/office/drawing/2014/main" id="{79459D74-8D75-CDE4-9840-CE8B94CEFD7C}"/>
              </a:ext>
            </a:extLst>
          </p:cNvPr>
          <p:cNvSpPr txBox="1"/>
          <p:nvPr/>
        </p:nvSpPr>
        <p:spPr>
          <a:xfrm>
            <a:off x="5998285" y="3405248"/>
            <a:ext cx="4601634" cy="30544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17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公建过程质量评估体系</a:t>
            </a:r>
          </a:p>
        </p:txBody>
      </p:sp>
      <p:sp>
        <p:nvSpPr>
          <p:cNvPr id="8" name="Object 2011">
            <a:extLst>
              <a:ext uri="{FF2B5EF4-FFF2-40B4-BE49-F238E27FC236}">
                <a16:creationId xmlns:a16="http://schemas.microsoft.com/office/drawing/2014/main" id="{FA3F240B-15EF-E668-B4F6-6CC266C44F42}"/>
              </a:ext>
            </a:extLst>
          </p:cNvPr>
          <p:cNvSpPr txBox="1"/>
          <p:nvPr/>
        </p:nvSpPr>
        <p:spPr>
          <a:xfrm>
            <a:off x="862782" y="4641197"/>
            <a:ext cx="6617643" cy="366528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2000" b="0" i="0" u="none" strike="noStrike" kern="1200" cap="none" spc="14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2000" b="0" i="0" u="none" strike="noStrike" kern="1200" cap="none" spc="14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年评估体系调整说明</a:t>
            </a:r>
          </a:p>
        </p:txBody>
      </p:sp>
      <p:sp>
        <p:nvSpPr>
          <p:cNvPr id="11" name="Object 2011">
            <a:extLst>
              <a:ext uri="{FF2B5EF4-FFF2-40B4-BE49-F238E27FC236}">
                <a16:creationId xmlns:a16="http://schemas.microsoft.com/office/drawing/2014/main" id="{AB25EEFE-F862-3BFF-FE42-5C8992238C68}"/>
              </a:ext>
            </a:extLst>
          </p:cNvPr>
          <p:cNvSpPr txBox="1"/>
          <p:nvPr/>
        </p:nvSpPr>
        <p:spPr>
          <a:xfrm>
            <a:off x="6026591" y="4036797"/>
            <a:ext cx="6617643" cy="366528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2000" b="0" i="0" u="none" strike="noStrike" kern="1200" cap="none" spc="14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2000" b="0" i="0" u="none" strike="noStrike" kern="1200" cap="none" spc="14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年评估规则</a:t>
            </a:r>
          </a:p>
        </p:txBody>
      </p:sp>
      <p:sp>
        <p:nvSpPr>
          <p:cNvPr id="12" name="Object 2011">
            <a:extLst>
              <a:ext uri="{FF2B5EF4-FFF2-40B4-BE49-F238E27FC236}">
                <a16:creationId xmlns:a16="http://schemas.microsoft.com/office/drawing/2014/main" id="{F0C746EC-118E-3472-63D2-1712A785AFC7}"/>
              </a:ext>
            </a:extLst>
          </p:cNvPr>
          <p:cNvSpPr txBox="1"/>
          <p:nvPr/>
        </p:nvSpPr>
        <p:spPr>
          <a:xfrm>
            <a:off x="6026590" y="4657030"/>
            <a:ext cx="6617643" cy="366528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2000" b="0" i="0" u="none" strike="noStrike" kern="1200" cap="none" spc="14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2000" b="0" i="0" u="none" strike="noStrike" kern="1200" cap="none" spc="14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年评估体系调整说明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3C2F83C8-7DCC-7C83-EAD9-1034A01A4FFA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0D6831F-E511-865A-BBE8-A8F464AA40C3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9B22323-7E8C-193A-7089-E70F9F13D0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961226"/>
              </p:ext>
            </p:extLst>
          </p:nvPr>
        </p:nvGraphicFramePr>
        <p:xfrm>
          <a:off x="227012" y="728665"/>
          <a:ext cx="11630026" cy="5850510"/>
        </p:xfrm>
        <a:graphic>
          <a:graphicData uri="http://schemas.openxmlformats.org/drawingml/2006/table">
            <a:tbl>
              <a:tblPr/>
              <a:tblGrid>
                <a:gridCol w="515196">
                  <a:extLst>
                    <a:ext uri="{9D8B030D-6E8A-4147-A177-3AD203B41FA5}">
                      <a16:colId xmlns:a16="http://schemas.microsoft.com/office/drawing/2014/main" val="999677352"/>
                    </a:ext>
                  </a:extLst>
                </a:gridCol>
                <a:gridCol w="564078">
                  <a:extLst>
                    <a:ext uri="{9D8B030D-6E8A-4147-A177-3AD203B41FA5}">
                      <a16:colId xmlns:a16="http://schemas.microsoft.com/office/drawing/2014/main" val="2235297931"/>
                    </a:ext>
                  </a:extLst>
                </a:gridCol>
                <a:gridCol w="703613">
                  <a:extLst>
                    <a:ext uri="{9D8B030D-6E8A-4147-A177-3AD203B41FA5}">
                      <a16:colId xmlns:a16="http://schemas.microsoft.com/office/drawing/2014/main" val="3264507255"/>
                    </a:ext>
                  </a:extLst>
                </a:gridCol>
                <a:gridCol w="846117">
                  <a:extLst>
                    <a:ext uri="{9D8B030D-6E8A-4147-A177-3AD203B41FA5}">
                      <a16:colId xmlns:a16="http://schemas.microsoft.com/office/drawing/2014/main" val="574545616"/>
                    </a:ext>
                  </a:extLst>
                </a:gridCol>
                <a:gridCol w="9001022">
                  <a:extLst>
                    <a:ext uri="{9D8B030D-6E8A-4147-A177-3AD203B41FA5}">
                      <a16:colId xmlns:a16="http://schemas.microsoft.com/office/drawing/2014/main" val="3460144836"/>
                    </a:ext>
                  </a:extLst>
                </a:gridCol>
              </a:tblGrid>
              <a:tr h="1145614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观感质量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精装观感质量控制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调整为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观感及工艺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柜体质量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、开孔处或切割处未封闭处理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、橱柜内底板未满足防水要求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、柜体无背板、柜体两侧收口板大小误差较大，背板后面设备安装处，开口粗糙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、门板不平整、翘曲，门板缝不均匀、大于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1.8m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的柜门未设置拉直器或加强肋的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、装饰板表面存在明显钉眼、色差、破损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、内嵌柜体未设置收口板，其宽度应大于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，且两侧宽度未保持一致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;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收口板与墙面或柜体缝隙未做到均匀一致，存在毛边或锯齿状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、柜体存在二次加工；</a:t>
                      </a:r>
                      <a:endParaRPr lang="en-US" altLang="zh-C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239224"/>
                  </a:ext>
                </a:extLst>
              </a:tr>
              <a:tr h="982835">
                <a:tc v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观感质量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精装观感质量控制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调整为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观感及工艺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台面质量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、台盆与台面连接使用易受潮材料作支撑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、台面石未飘出柜门至少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安装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、台面粘结处未倒内圆角，圆角不均匀一致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、台面石与墙面缝隙不均匀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、台面开孔转角处未成圆角，未进行加强处理；台面存在明显拼缝修补痕迹</a:t>
                      </a:r>
                    </a:p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、台面石正面侧边与门贴脸、侧墙边距离＜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；台面开洞大于台下盆口径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6410783"/>
                  </a:ext>
                </a:extLst>
              </a:tr>
              <a:tr h="982835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五金件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、卫生洁具固定不牢，结合缝无密封胶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、器具位置不正，配件结合处不紧密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、洁具排水不畅，马桶存在使用痕迹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、启闭异常，功能缺失，互相碰擦、固定不平整和松动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、门板、拉篮开启不灵活，存在异响、暗藏冰箱门板与冰箱门不联动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、五金件表面锈迹、划痕及污染；拉手底座与板面连接不紧密，松动、歪斜，螺丝头凸出板面、歪斜、缺少                                                   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123621"/>
                  </a:ext>
                </a:extLst>
              </a:tr>
              <a:tr h="223965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淋浴屏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存在启闭异常，功能缺失，互相碰擦、固定不平整和松动，打胶质量差现象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667977"/>
                  </a:ext>
                </a:extLst>
              </a:tr>
              <a:tr h="223965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玻璃镜面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镜面划痕、安装歪斜、收口打胶质量差；明显磕碰、破损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338496"/>
                  </a:ext>
                </a:extLst>
              </a:tr>
              <a:tr h="82005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户内及公区墙地面石材工程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石材加工要求</a:t>
                      </a:r>
                    </a:p>
                  </a:txBody>
                  <a:tcPr marL="2236" marR="2236" marT="22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、水刀拼花拼缝未考虑拼花图案异型拼接，未进行拼花板块加强措施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宽的石材未现场拼接，且拼缝修补效果不能满足要求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、石材线条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2.5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米以内未进行整根加工，现场拼接且拼缝不对纹路，到场前未在加工厂里进行预排版及编号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、墙面石材如有凹槽，阴角收口未进行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度拼接对角处理（每块石材的切割角度稍小于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45o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，以利于调整拼接），槽内未抛光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、石材排版不合理，存在小于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小砖上墙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249138"/>
                  </a:ext>
                </a:extLst>
              </a:tr>
              <a:tr h="508433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43" marR="1343" marT="1343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石材湿贴施工要求</a:t>
                      </a:r>
                    </a:p>
                  </a:txBody>
                  <a:tcPr marL="2236" marR="2236" marT="22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、石材湿贴时石材背面网格未铲除，墙、地面石材采用水泥砂浆灌浆安装时，石材背面未满刮大理石粘结剂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、石材进场前未进行六面防护处理；找坡不到位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、石材及瓷砖踢脚线未采用湿贴，或者直接粘贴于石膏板或木基层上       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607301"/>
                  </a:ext>
                </a:extLst>
              </a:tr>
              <a:tr h="82005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43" marR="1343" marT="1343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343" marR="1343" marT="1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干挂石材施工要求</a:t>
                      </a:r>
                    </a:p>
                  </a:txBody>
                  <a:tcPr marL="2236" marR="2236" marT="22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、型钢规格不符合国家标准，未热镀锌处理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、钢架焊接部位未作二度以上防锈处理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、不锈钢石材挂件钢号不为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304</a:t>
                      </a:r>
                      <a:b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、大理石背景线条及石材窗套线安装未采用镀锌钢架焊接作基层，石材与钢架连接不牢固，未使用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AB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胶粘接，不得采用木基层代替钢架施工，板材宽度大于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800MM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横向未设置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处挂件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521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0108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053945FC-C835-9F0B-3DBF-34CFE50E74D6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BC55834-976D-BBCD-FDC4-7E4681B1F7D1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AB64886-A170-0E28-9605-E04508364E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534613"/>
              </p:ext>
            </p:extLst>
          </p:nvPr>
        </p:nvGraphicFramePr>
        <p:xfrm>
          <a:off x="227013" y="727184"/>
          <a:ext cx="11630025" cy="5825934"/>
        </p:xfrm>
        <a:graphic>
          <a:graphicData uri="http://schemas.openxmlformats.org/drawingml/2006/table">
            <a:tbl>
              <a:tblPr/>
              <a:tblGrid>
                <a:gridCol w="509257">
                  <a:extLst>
                    <a:ext uri="{9D8B030D-6E8A-4147-A177-3AD203B41FA5}">
                      <a16:colId xmlns:a16="http://schemas.microsoft.com/office/drawing/2014/main" val="3344221239"/>
                    </a:ext>
                  </a:extLst>
                </a:gridCol>
                <a:gridCol w="575953">
                  <a:extLst>
                    <a:ext uri="{9D8B030D-6E8A-4147-A177-3AD203B41FA5}">
                      <a16:colId xmlns:a16="http://schemas.microsoft.com/office/drawing/2014/main" val="2524319062"/>
                    </a:ext>
                  </a:extLst>
                </a:gridCol>
                <a:gridCol w="504702">
                  <a:extLst>
                    <a:ext uri="{9D8B030D-6E8A-4147-A177-3AD203B41FA5}">
                      <a16:colId xmlns:a16="http://schemas.microsoft.com/office/drawing/2014/main" val="3888462831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1748629833"/>
                    </a:ext>
                  </a:extLst>
                </a:gridCol>
                <a:gridCol w="8995085">
                  <a:extLst>
                    <a:ext uri="{9D8B030D-6E8A-4147-A177-3AD203B41FA5}">
                      <a16:colId xmlns:a16="http://schemas.microsoft.com/office/drawing/2014/main" val="2654990408"/>
                    </a:ext>
                  </a:extLst>
                </a:gridCol>
              </a:tblGrid>
              <a:tr h="1054572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观感质量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精装观感质量控制调整为观感及工艺</a:t>
                      </a:r>
                    </a:p>
                    <a:p>
                      <a:pPr 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户内及公区墙地面石材工程</a:t>
                      </a:r>
                    </a:p>
                    <a:p>
                      <a:pPr 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石材观感质量</a:t>
                      </a:r>
                    </a:p>
                  </a:txBody>
                  <a:tcPr marL="2236" marR="2236" marT="22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、石材表面存在色差、锈斑、明显断裂、断纹、接缝高低差、污染、划伤、破损、修补痕迹明显、阳角处理不清爽等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、石材地面补胶颜色与石材未同色，结晶亮度未达到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90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度以上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、不同材料交接处收口粗糙，不顺直，不能使用腻子进行填塞缝隙，观感质量较差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、石材表面反碱、拼缝目测明显大小不一，开关盒等处开孔过大、粗糙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、踢脚线与墙地面存在明显缝隙，阴阳角拼接处粗糙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（石材观感质量相距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米检查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存在问题为不合格）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845714"/>
                  </a:ext>
                </a:extLst>
              </a:tr>
              <a:tr h="15636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门槛石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窗台石</a:t>
                      </a:r>
                    </a:p>
                  </a:txBody>
                  <a:tcPr marL="2236" marR="2236" marT="22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、石材表面存在色差、锈斑、明显断裂、断纹、接缝高低差、污染、划伤、破损、修补痕迹明显、阳角处理不清爽等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、石材补胶颜色与石材未同色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、窗台石安装大小头、拼缝不严喇叭缝，与周边收口粗糙、窗边收口未压住窗台石露缝等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、使用水泥砂浆铺贴窗台板、与涂料交界处打胶收口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、宽度≤（进深）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的窗台板未采用专用粘接剂湿法铺贴，采用发泡剂铺贴；（宽度（进深）大于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300mm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的窗台板铺贴时可采用专用粘接剂或者胶合板条（厚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）与发泡剂结合）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、窗台板与墙体和窗框之间未分别保留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伸缩缝，墙体一侧收口与墙面做法不符，窗框一侧未采用与窗框同色硅酮胶收口；台面不水平、完成面高度低于铝合金下边框上口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；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、出现先安装门套，再铺贴门槛石现象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545955"/>
                  </a:ext>
                </a:extLst>
              </a:tr>
              <a:tr h="1054572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2236" marR="2236" marT="2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2236" marR="2236" marT="2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户内及公区墙地面瓷砖工程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瓷砖施工工艺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、陶质墙地砖铺贴前未浸水处理；瓷质砖（玻化砖）背面未拉毛、刮胶处理；瓷砖缝未采用专用十字卡件进行施工，存在错缝、高低差、缝隙大小不一问题；主要饰面砖的找坡坡度及坡向地漏周边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附近的地砖找坡坡度与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3-5%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不符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、出现在成品烟道上直接贴砖；（成品烟道须先满挂钢丝网（钢丝网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20*20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直经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，玻纤网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160g/㎡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）、抹灰（水泥砂浆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M15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）后贴砖，烟道两侧与墙面挂网搭接宽度≥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、出现部品设备安装后再排查瓷砖空鼓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、瓷砖排版不合理，存在小于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小砖上墙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210036"/>
                  </a:ext>
                </a:extLst>
              </a:tr>
              <a:tr h="792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瓷砖观感质量</a:t>
                      </a: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、目测出现明显色差、裂缝、划伤、破损；勾缝不饱满、表面污染严重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、材料交接处收口粗糙，阴阳角不顺直，使用腻子进行填塞缝隙，观感质量较差；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、出现暴边、拼缝目测明显大小不一、瓷砖压向存在有误、现场切割且切割大小头、开关盒、窗边等处开孔过大、粗糙、地漏周边套割尺寸不准确、收口不美观、预留偏位、砂浆结合层外露等现象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715413"/>
                  </a:ext>
                </a:extLst>
              </a:tr>
              <a:tr h="136111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软硬包及木饰面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343" marR="1343" marT="13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软硬包：</a:t>
                      </a:r>
                    </a:p>
                    <a:p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、转角处有轻微褶皱；个别板块布料有轻微包点，不平；木饰面线条拼接处不圆滑，油漆较薄</a:t>
                      </a:r>
                    </a:p>
                    <a:p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、有色差，有大面积褶皱；对缝不直，有错缝现象，表面包点较多；固定不牢固，有松动；木饰面、踢脚线开裂，有色差</a:t>
                      </a:r>
                    </a:p>
                    <a:p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、表面有划伤，破损，污染无法清除；起包严重，钉眼清晰；踢脚转角处缝隙较大，拼接不严密</a:t>
                      </a:r>
                    </a:p>
                    <a:p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木饰面：</a:t>
                      </a:r>
                    </a:p>
                    <a:p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、表面目测明显色差、污染、划伤、磕碰、破损、霉变，收口粗糙、不美观、不饱满、不均匀</a:t>
                      </a:r>
                    </a:p>
                    <a:p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、分格缝不平直，凹缝凸条不一致，直线不平顺，曲线不平滑，缝宽不一等观感缺陷</a:t>
                      </a:r>
                    </a:p>
                    <a:p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、木饰面表面存在钉眼固定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1661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9681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D8582FFC-70E7-1A00-1BA9-6AB26862A9FB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2D8DBE1-D833-1473-6E60-8D031028043C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463A878-B7DC-5583-A567-B75BD1FDCC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195720"/>
              </p:ext>
            </p:extLst>
          </p:nvPr>
        </p:nvGraphicFramePr>
        <p:xfrm>
          <a:off x="227012" y="716458"/>
          <a:ext cx="11630025" cy="5904955"/>
        </p:xfrm>
        <a:graphic>
          <a:graphicData uri="http://schemas.openxmlformats.org/drawingml/2006/table">
            <a:tbl>
              <a:tblPr/>
              <a:tblGrid>
                <a:gridCol w="711139">
                  <a:extLst>
                    <a:ext uri="{9D8B030D-6E8A-4147-A177-3AD203B41FA5}">
                      <a16:colId xmlns:a16="http://schemas.microsoft.com/office/drawing/2014/main" val="2674752770"/>
                    </a:ext>
                  </a:extLst>
                </a:gridCol>
                <a:gridCol w="1161803">
                  <a:extLst>
                    <a:ext uri="{9D8B030D-6E8A-4147-A177-3AD203B41FA5}">
                      <a16:colId xmlns:a16="http://schemas.microsoft.com/office/drawing/2014/main" val="3191218178"/>
                    </a:ext>
                  </a:extLst>
                </a:gridCol>
                <a:gridCol w="9757083">
                  <a:extLst>
                    <a:ext uri="{9D8B030D-6E8A-4147-A177-3AD203B41FA5}">
                      <a16:colId xmlns:a16="http://schemas.microsoft.com/office/drawing/2014/main" val="1554291607"/>
                    </a:ext>
                  </a:extLst>
                </a:gridCol>
              </a:tblGrid>
              <a:tr h="671691">
                <a:tc rowSpan="10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成品保护</a:t>
                      </a:r>
                      <a:b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</a:br>
                      <a:r>
                        <a:rPr lang="zh-CN" alt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（新增集团标准做法）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入户门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成品保护不到位，存在污染和划伤、磕碰现象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（门扇六面包裹（原厂覆膜）； 第一层保护采用静电吸附塑料薄膜对门；第二层保护采用瓦楞纸对门内外两面进行保护； 门扇运输时右上图方法对边框进行保护，四个角做硬保护，有门槛的，必须进行保护，使用细木工板做成盒状，进行保护，可防止碰撞、污染）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638535"/>
                  </a:ext>
                </a:extLst>
              </a:tr>
              <a:tr h="610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★门窗、五金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门窗成品保护不到位：划痕、碰迹、污染、破坏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（出厂前对外表面进行覆膜处理；开启窗扇内外两侧均保护；安装后窗框室内部分采用薄膜保护； 卧室窗扇在主体施工阶段原则上不能开启。 门框下槛采用 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 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厘夹板、铝合金、或塑料板做成“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U”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型反扣保护；玻璃安装及保护出厂前玻璃内外两面均采用静电吸附薄膜进行保护。 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962148"/>
                  </a:ext>
                </a:extLst>
              </a:tr>
              <a:tr h="4489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室内栏杆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成品保护、防锈不到位；栏杆污染或划伤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（栏杆用薄膜缠绕保护（出厂前完成），以不外露漆膜面为准；栏杆安装后，楼梯栏杆使用塑料薄膜包裹保护，阳台及连廊铝合金栏杆使用塑料薄膜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+ 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无纺布包裹保护。 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102779"/>
                  </a:ext>
                </a:extLst>
              </a:tr>
              <a:tr h="610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木地板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成品保护不到位，存在污染和划伤、磕碰现象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（将地板表面打扫干净、先满铺地板防潮保护膜，采用瓦楞纸（或直接采用地面保护垫）做进一步保护，周边和衔接部位用胶带纸封闭，瓦楞纸覆盖至踢脚线，不留空隙。 木地板保护拆除后，若有墙面整改，踢脚线及地面需用遮蔽膜做成品保护。）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614874"/>
                  </a:ext>
                </a:extLst>
              </a:tr>
              <a:tr h="610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配电箱、弱电箱、开关插座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成品保护不到位，存在污染现象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、埋墙箱体安装后须粘贴薄膜或美纹纸进行保护； 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、布线完成面板安装之前用硬纸皮封口， 面板安装前须完成最后一遍涂饰作业，三边两线整改完毕符合要求。面板安装后用美纹纸保护开、插座）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851354"/>
                  </a:ext>
                </a:extLst>
              </a:tr>
              <a:tr h="610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窗台石、门槛石；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（清洁完毕，用适宜尺寸的成品瓦楞纸板折成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L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型，覆盖在窗台、门槛石表面，覆盖时必须确保石材完全被包覆。在纸板交接处及转角处，需用胶带固定；或采用 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9 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厘石膏板进行保护。）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861585"/>
                  </a:ext>
                </a:extLst>
              </a:tr>
              <a:tr h="610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地面瓷砖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石材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（地砖、石材铺贴完成后及时清除地砖表面瓷砖胶及垃圾，清洁完毕后满铺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0.2mm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厚弱粘性薄膜、彩条布或地毯进行保护。在薄膜交接处及转角处，需用透明胶带固定，公区需用地毯保护。）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080081"/>
                  </a:ext>
                </a:extLst>
              </a:tr>
              <a:tr h="610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墙面瓷砖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石材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（墙砖镶贴完成、自检合格后立即保护。公共区域阳角保护采用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L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型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9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厘夹板对阳角保护，高度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。 室内瓷砖、石材阳角保护采用成品阳角条进行保护，并采用硅硐胶进行临时固定，防止施工过程中碰撞砖角）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3161682"/>
                  </a:ext>
                </a:extLst>
              </a:tr>
              <a:tr h="610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户内门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门扇安装过程中应避免损伤原厂保护膜，确保保护膜完整、无裸露。室内门门套的阳角用阳角成品保护条保护并覆膜。涂料施工时门套周边应用美纹纸进行隔离保护防止污染。门把手应采用原包装袋包裹，胶带纸固定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383480"/>
                  </a:ext>
                </a:extLst>
              </a:tr>
              <a:tr h="4489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木饰面、柜体台面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（木饰面采用塑料气泡膜覆盖；门扇、收纳柜、橱柜等必须采用塑料保护膜进行全面保护）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112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849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6D2CCC8D-0520-2B87-1845-35A000B8F78D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72BC001-9118-F735-BEFC-5960AECE213B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04E6453-02C0-215A-BA85-0016059BF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946732"/>
              </p:ext>
            </p:extLst>
          </p:nvPr>
        </p:nvGraphicFramePr>
        <p:xfrm>
          <a:off x="243444" y="742208"/>
          <a:ext cx="11613593" cy="5818930"/>
        </p:xfrm>
        <a:graphic>
          <a:graphicData uri="http://schemas.openxmlformats.org/drawingml/2006/table">
            <a:tbl>
              <a:tblPr/>
              <a:tblGrid>
                <a:gridCol w="781286">
                  <a:extLst>
                    <a:ext uri="{9D8B030D-6E8A-4147-A177-3AD203B41FA5}">
                      <a16:colId xmlns:a16="http://schemas.microsoft.com/office/drawing/2014/main" val="2674752770"/>
                    </a:ext>
                  </a:extLst>
                </a:gridCol>
                <a:gridCol w="1089010">
                  <a:extLst>
                    <a:ext uri="{9D8B030D-6E8A-4147-A177-3AD203B41FA5}">
                      <a16:colId xmlns:a16="http://schemas.microsoft.com/office/drawing/2014/main" val="3191218178"/>
                    </a:ext>
                  </a:extLst>
                </a:gridCol>
                <a:gridCol w="9743297">
                  <a:extLst>
                    <a:ext uri="{9D8B030D-6E8A-4147-A177-3AD203B41FA5}">
                      <a16:colId xmlns:a16="http://schemas.microsoft.com/office/drawing/2014/main" val="1554291607"/>
                    </a:ext>
                  </a:extLst>
                </a:gridCol>
              </a:tblGrid>
              <a:tr h="2021585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成品保护</a:t>
                      </a:r>
                      <a:b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zh-CN" altLang="en-US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（新增集团标准做法</a:t>
                      </a:r>
                      <a:endParaRPr lang="zh-CN" altLang="en-US" sz="1200" b="1" i="0" u="none" strike="noStrike" kern="1200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电梯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、电梯轿厢 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四周及顶板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: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采用 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9mm 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厚三聚氰胺密度板固定，可根据电梯不同型号做适当调整；有利于通风、方便顶灯维修、镂空部分用亚克力板，不易碎并且透光率高；板材之间采用角铝连接， 螺丝固定。 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地面板：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18mm 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木色密度板作底板，周边顶至侧板根部。 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下槛处：门口处用 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 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宽，长同门宽的 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18mm 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多层夹板挡板，两侧倒边，与底板活页连接， 绳子提起可翻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、按钮保护 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内按钮：两件板材保护，第一件板材保护操纵壁，同时在召唤箱面板处开长孔，尺寸大于操纵箱面板，然后第二件板材尺寸大于或等于该长孔尺寸，上面根据操纵箱面板实际需要预留按钮孔、轿厢显示及检修面板开孔，覆盖在第一件板材的长孔上，整个操纵箱保护板（按钮保护区）改为增加活页连接的可掀开板材。 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外召唤面板：表面覆膜，或采用 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9 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厘板装订盒子进行保护。 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185096"/>
                  </a:ext>
                </a:extLst>
              </a:tr>
              <a:tr h="7594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马桶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（注意保留原包装物，安装完成后用原包装直接包裹马桶，不得在保护纸壳上面堆放材料，或把保护纸壳移作他用，在保护包装上标识严禁踩踏等标识）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827759"/>
                  </a:ext>
                </a:extLst>
              </a:tr>
              <a:tr h="7594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淋浴屏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（铝合金框及玻璃，均在出厂前采用静电吸附薄膜对内外两侧进行保护）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5039593"/>
                  </a:ext>
                </a:extLst>
              </a:tr>
              <a:tr h="7594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浴缸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（浴缸安装完成后将周围清理干净，用浴缸自带保护膜拆开沿浴缸台外侧至里覆盖，再用</a:t>
                      </a: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12 </a:t>
                      </a: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厘夹板保护，张贴严禁踩踏标识）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867427"/>
                  </a:ext>
                </a:extLst>
              </a:tr>
              <a:tr h="7594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厨卫五金件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成品保护不到位，存在污染和划伤、破损现象</a:t>
                      </a:r>
                      <a:b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（安装完成、验收合格后，用用原包装物包裹保护，用胶带封闭。）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549071"/>
                  </a:ext>
                </a:extLst>
              </a:tr>
              <a:tr h="75946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b="1" i="0" u="none" strike="noStrike" kern="1200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钢筋保护</a:t>
                      </a:r>
                    </a:p>
                  </a:txBody>
                  <a:tcPr marL="1974" marR="1974" marT="19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板钢筋作业面未设置混凝土浇筑临时施工通道，或设置不足；直螺纹接头无保护措施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126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18701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03342091-B145-9E37-C183-6C51CC86CAF3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299A219-3D78-4438-003D-F75FC673B6C3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446C24A-FD67-0966-9BC8-BC0C9272E7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368775"/>
              </p:ext>
            </p:extLst>
          </p:nvPr>
        </p:nvGraphicFramePr>
        <p:xfrm>
          <a:off x="227013" y="728665"/>
          <a:ext cx="11630026" cy="5832475"/>
        </p:xfrm>
        <a:graphic>
          <a:graphicData uri="http://schemas.openxmlformats.org/drawingml/2006/table">
            <a:tbl>
              <a:tblPr/>
              <a:tblGrid>
                <a:gridCol w="500253">
                  <a:extLst>
                    <a:ext uri="{9D8B030D-6E8A-4147-A177-3AD203B41FA5}">
                      <a16:colId xmlns:a16="http://schemas.microsoft.com/office/drawing/2014/main" val="2678674623"/>
                    </a:ext>
                  </a:extLst>
                </a:gridCol>
                <a:gridCol w="572490">
                  <a:extLst>
                    <a:ext uri="{9D8B030D-6E8A-4147-A177-3AD203B41FA5}">
                      <a16:colId xmlns:a16="http://schemas.microsoft.com/office/drawing/2014/main" val="920205088"/>
                    </a:ext>
                  </a:extLst>
                </a:gridCol>
                <a:gridCol w="1534340">
                  <a:extLst>
                    <a:ext uri="{9D8B030D-6E8A-4147-A177-3AD203B41FA5}">
                      <a16:colId xmlns:a16="http://schemas.microsoft.com/office/drawing/2014/main" val="2836240015"/>
                    </a:ext>
                  </a:extLst>
                </a:gridCol>
                <a:gridCol w="9022943">
                  <a:extLst>
                    <a:ext uri="{9D8B030D-6E8A-4147-A177-3AD203B41FA5}">
                      <a16:colId xmlns:a16="http://schemas.microsoft.com/office/drawing/2014/main" val="3545946977"/>
                    </a:ext>
                  </a:extLst>
                </a:gridCol>
              </a:tblGrid>
              <a:tr h="319969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结构安全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★★独立支撑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（塔吊洞口、地下室预留洞口）周边悬臂构件未搭设独立支撑，或独立支撑提前拆除，先拆后搭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76749"/>
                  </a:ext>
                </a:extLst>
              </a:tr>
              <a:tr h="2629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砼构件或钢筋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严禁砼楼板面后开槽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334512"/>
                  </a:ext>
                </a:extLst>
              </a:tr>
              <a:tr h="3741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 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非受力主筋规格及数量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梁、板、墙、柱非受力主筋规格、数量、钢筋安装质量与设计要求不符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183787"/>
                  </a:ext>
                </a:extLst>
              </a:tr>
              <a:tr h="698212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308" marR="3308" marT="33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取消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钢筋安装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1.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钢筋数量不满足设计图纸要求；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2.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钢筋安装间距不符合要求（连续量三档）；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3.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预埋套管破坏主筋；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4.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箍筋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数量、尺寸、弯钩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不满足规范及设计图纸要求，梁底钢筋未绑扎到位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144923"/>
                  </a:ext>
                </a:extLst>
              </a:tr>
              <a:tr h="262988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308" marR="3308" marT="33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取消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绑扎连接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钢筋的绑扎搭接、焊接、机械连接、锚固等，不满足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16G101-1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规定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528857"/>
                  </a:ext>
                </a:extLst>
              </a:tr>
              <a:tr h="530357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地暖工程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湿法地暖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加热管安装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分集水器的安装歪斜。地暖管出地面引向分集水器的盘管在弯管处未设置定型弯管器，出地面管道未排列整齐，固定到位；盘管与分水器、集水器连接时，其明露部分外部未加装柔性塑料套管或波纹管套管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993610"/>
                  </a:ext>
                </a:extLst>
              </a:tr>
              <a:tr h="8459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伸缩缝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、加热管的环路布置不宜穿越填充层内的伸缩缝，必须穿越时，伸缩缝处未设长度不小于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柔性套管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、地暖回填层与墙面间未设置侧面绝热层，绝热层的材质、厚度不符合规范要求（高发泡聚乙烯泡沫塑料厚度不宜小于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、模塑聚苯乙烯泡沫塑料板不得小于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），高度低于填充层上边缘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260867"/>
                  </a:ext>
                </a:extLst>
              </a:tr>
              <a:tr h="7407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填充层、面层施工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、绝热层安装前工作面不平整、干燥、有杂物；泡沫塑料类绝热层、预制沟槽保温板、供暖板的铺设不平整，板间的相互接合不严密，接头未用塑料胶带粘接平顺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、填充层施工前，地暖盘管铺设完成后未做压力测试（测试合格后泄压到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0.3~0.4MPa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全程保压至项目完工、交付）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0357131"/>
                  </a:ext>
                </a:extLst>
              </a:tr>
              <a:tr h="12667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干法地暖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伸缩缝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、当地面面积超过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30㎡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或边长或边长超过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时，未按不大于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6m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设置伸缩缝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、面积较大的面层根未据图纸设计设置面层伸缩缝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、加热管的环路布置不宜穿越填充层内的伸缩缝，必须穿越时，伸缩缝处未设长度不小于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柔性套管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、地暖回填层与墙面间未设置侧面绝热层，绝热层的材质、厚度不符合规范要求（高发泡聚乙烯泡沫塑料厚度不宜小于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、模塑聚苯乙烯泡沫塑料板不得小于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），高度低于填充层上边缘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252956"/>
                  </a:ext>
                </a:extLst>
              </a:tr>
              <a:tr h="5303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管道敷设</a:t>
                      </a:r>
                    </a:p>
                  </a:txBody>
                  <a:tcPr marL="3308" marR="3308" marT="33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新增分集水器的安装歪斜。地暖管出地面引向分集水器的盘管在弯管处未设置定型弯管器，出地面管道未做到排列整齐，固定到位；盘管与分水器、集水器连接时，其明露部分外部未加装柔性塑料套管或波纹管套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555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5459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E926CF7C-D8EC-C8C6-76DA-FC0A547C99AE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质量管理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776C52A-7BD2-4050-6BF9-7880E9E429D2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E87E485-A39D-D0DD-A2C7-94D8C01AFD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659214"/>
              </p:ext>
            </p:extLst>
          </p:nvPr>
        </p:nvGraphicFramePr>
        <p:xfrm>
          <a:off x="227012" y="728663"/>
          <a:ext cx="11630024" cy="5832473"/>
        </p:xfrm>
        <a:graphic>
          <a:graphicData uri="http://schemas.openxmlformats.org/drawingml/2006/table">
            <a:tbl>
              <a:tblPr/>
              <a:tblGrid>
                <a:gridCol w="497383">
                  <a:extLst>
                    <a:ext uri="{9D8B030D-6E8A-4147-A177-3AD203B41FA5}">
                      <a16:colId xmlns:a16="http://schemas.microsoft.com/office/drawing/2014/main" val="3398368857"/>
                    </a:ext>
                  </a:extLst>
                </a:gridCol>
                <a:gridCol w="575953">
                  <a:extLst>
                    <a:ext uri="{9D8B030D-6E8A-4147-A177-3AD203B41FA5}">
                      <a16:colId xmlns:a16="http://schemas.microsoft.com/office/drawing/2014/main" val="3008563392"/>
                    </a:ext>
                  </a:extLst>
                </a:gridCol>
                <a:gridCol w="510639">
                  <a:extLst>
                    <a:ext uri="{9D8B030D-6E8A-4147-A177-3AD203B41FA5}">
                      <a16:colId xmlns:a16="http://schemas.microsoft.com/office/drawing/2014/main" val="1927087208"/>
                    </a:ext>
                  </a:extLst>
                </a:gridCol>
                <a:gridCol w="1045029">
                  <a:extLst>
                    <a:ext uri="{9D8B030D-6E8A-4147-A177-3AD203B41FA5}">
                      <a16:colId xmlns:a16="http://schemas.microsoft.com/office/drawing/2014/main" val="3492903066"/>
                    </a:ext>
                  </a:extLst>
                </a:gridCol>
                <a:gridCol w="9001020">
                  <a:extLst>
                    <a:ext uri="{9D8B030D-6E8A-4147-A177-3AD203B41FA5}">
                      <a16:colId xmlns:a16="http://schemas.microsoft.com/office/drawing/2014/main" val="878723456"/>
                    </a:ext>
                  </a:extLst>
                </a:gridCol>
              </a:tblGrid>
              <a:tr h="1531850"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机电安装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户内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给排水管道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给排水管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、给排水管道穿梁、墙和楼板处未设置套管，套管内有管道的接头；给水管保温层未保持连续完整、无缺失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、给排水管道的布置影响烟道逆止阀及软管的安装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、墙面安装的给水管道与电气保护管间距不符合规范要求（不小于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）；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、给水管道施工完成后未做压力测试，（测试合格后泄压到工作压力（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0.3~0.4MPa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），并全程保压至项目完工、交付（气温在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0℃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以下不测））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、排水管目测存在倒坡现象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、管道不洁净、顺直、有污染、存在色差、破损，直角、死角，接头出现渗漏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、卫生间排水管道的布置影响排气软管的安装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086531"/>
                  </a:ext>
                </a:extLst>
              </a:tr>
              <a:tr h="4141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地漏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、地漏存在偏心、错位现象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、地漏无可靠的成品保护措施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114972"/>
                  </a:ext>
                </a:extLst>
              </a:tr>
              <a:tr h="10009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电气、设备安装工程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电线管及管线安装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、天花内线管与天花龙骨共用吊筋，走向凌乱，接线盒盖板缺失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、明配导管未做到横平竖直、排列整齐有序，支吊架固定不可靠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、等电位箱被遮盖、浴室内的金属管材以及灯具、插座接地保护线（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PE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线）未与局部等电位端子箱相连接，连接线未采用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2.5mm2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穿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PC16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塑料管保护暗敷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、紫铜板未与预留接地扁铁有效连接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165454"/>
                  </a:ext>
                </a:extLst>
              </a:tr>
              <a:tr h="4141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开关插座安装质量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开关、插座面板未紧贴墙面，四周缝隙，安装不牢固，表面不光滑整洁、污染、碎裂、划伤，装饰盖缺失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431679"/>
                  </a:ext>
                </a:extLst>
              </a:tr>
              <a:tr h="4141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家电安装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安装不牢固、表面存在污染、划伤、变形、使用功能缺失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421395"/>
                  </a:ext>
                </a:extLst>
              </a:tr>
              <a:tr h="11666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通风与空调系统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空调工程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、空调室内机安装固定不平稳、无防松动措施，未采取减振措施；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、空调铜管、冷凝水管穿梁、墙和楼板处未设置套管，套管内有管道的接头或焊点，保温层未保持连续完整、无缺失；冷凝水管有设置排水坡度且不小于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1%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、冷凝水、制冷剂管道保温存在破损、漏保现象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、风口安装不牢固，松动、变形现象</a:t>
                      </a:r>
                    </a:p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、风口安装与装饰面未做到贴实无缝隙，横平竖直，螺口在风口侧面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545927"/>
                  </a:ext>
                </a:extLst>
              </a:tr>
              <a:tr h="8904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暖风机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换气扇</a:t>
                      </a:r>
                    </a:p>
                  </a:txBody>
                  <a:tcPr marL="3822" marR="3822" marT="38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、软管长度超过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米须未采用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PVC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硬管，接头部位未采用软管并可靠连接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、卫生间排气道接口直径不足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；若废气直排室外，硬质套管需未突出室内墙面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，不锈钢卡箍与软管连接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、软管与止回阀连接不到位，软管存在挤压、变形现象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2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3028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765F60B6-5626-9720-66F4-E232322E1041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渗漏试验</a:t>
            </a:r>
            <a:endParaRPr lang="zh-CN" altLang="en-US" sz="200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04AADE0-E2FC-690B-074E-21149DC54DEA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2B924A6-70E4-7299-2AC3-002A02832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739126"/>
              </p:ext>
            </p:extLst>
          </p:nvPr>
        </p:nvGraphicFramePr>
        <p:xfrm>
          <a:off x="227012" y="728663"/>
          <a:ext cx="11630025" cy="5873050"/>
        </p:xfrm>
        <a:graphic>
          <a:graphicData uri="http://schemas.openxmlformats.org/drawingml/2006/table">
            <a:tbl>
              <a:tblPr/>
              <a:tblGrid>
                <a:gridCol w="985840">
                  <a:extLst>
                    <a:ext uri="{9D8B030D-6E8A-4147-A177-3AD203B41FA5}">
                      <a16:colId xmlns:a16="http://schemas.microsoft.com/office/drawing/2014/main" val="1383681241"/>
                    </a:ext>
                  </a:extLst>
                </a:gridCol>
                <a:gridCol w="978145">
                  <a:extLst>
                    <a:ext uri="{9D8B030D-6E8A-4147-A177-3AD203B41FA5}">
                      <a16:colId xmlns:a16="http://schemas.microsoft.com/office/drawing/2014/main" val="1874810628"/>
                    </a:ext>
                  </a:extLst>
                </a:gridCol>
                <a:gridCol w="2077433">
                  <a:extLst>
                    <a:ext uri="{9D8B030D-6E8A-4147-A177-3AD203B41FA5}">
                      <a16:colId xmlns:a16="http://schemas.microsoft.com/office/drawing/2014/main" val="334180855"/>
                    </a:ext>
                  </a:extLst>
                </a:gridCol>
                <a:gridCol w="6777211">
                  <a:extLst>
                    <a:ext uri="{9D8B030D-6E8A-4147-A177-3AD203B41FA5}">
                      <a16:colId xmlns:a16="http://schemas.microsoft.com/office/drawing/2014/main" val="1354432779"/>
                    </a:ext>
                  </a:extLst>
                </a:gridCol>
                <a:gridCol w="811396">
                  <a:extLst>
                    <a:ext uri="{9D8B030D-6E8A-4147-A177-3AD203B41FA5}">
                      <a16:colId xmlns:a16="http://schemas.microsoft.com/office/drawing/2014/main" val="702418453"/>
                    </a:ext>
                  </a:extLst>
                </a:gridCol>
              </a:tblGrid>
              <a:tr h="39635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渗漏试验新增及调整内容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7536088"/>
                  </a:ext>
                </a:extLst>
              </a:tr>
              <a:tr h="3970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控制项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检查项目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检查项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检查方式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检测点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438203"/>
                  </a:ext>
                </a:extLst>
              </a:tr>
              <a:tr h="54655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土建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外墙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新增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PC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外墙与接缝处淋水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随机抽取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pc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外墙接缝缝隙，打胶（按图纸设计）淋水实验，使用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的水管淋水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个分钟，检查内部拼缝处是否有渗漏。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305704"/>
                  </a:ext>
                </a:extLst>
              </a:tr>
              <a:tr h="5465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楼地面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预留洞口封堵淋水试验（传料洞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放线洞）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传料洞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放线洞部位进行淋水试验，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3-5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分钟后观察是否存在渗漏现象，且关注浇筑是否密实。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4173415"/>
                  </a:ext>
                </a:extLst>
              </a:tr>
              <a:tr h="546550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阳露台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结构板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（有设计给水点的阳台为蓄水测区）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提前一天晚上通知蓄水，确定测区，留存影像资料，蓄水高度应漫过楼板最高点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2cm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，第二天检查是否漏水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8361890"/>
                  </a:ext>
                </a:extLst>
              </a:tr>
              <a:tr h="633088"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精装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卫生间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卫生间门槛石</a:t>
                      </a:r>
                    </a:p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（防水完成后）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由原来</a:t>
                      </a: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个检测点增加至</a:t>
                      </a: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个）</a:t>
                      </a:r>
                      <a:endParaRPr lang="en-US" altLang="zh-CN" sz="1100" b="0" i="0" u="none" strike="noStrike" dirty="0">
                        <a:solidFill>
                          <a:srgbClr val="C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现场随机抽取卫生间门槛石部位闭水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小时，蓄水高度不低于门槛石面下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1cm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3913004"/>
                  </a:ext>
                </a:extLst>
              </a:tr>
              <a:tr h="468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淋浴区挡水坎</a:t>
                      </a:r>
                    </a:p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（防水完成后）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（由原来</a:t>
                      </a: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个检测点增加至</a:t>
                      </a: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个）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现场随机抽取卫生间挡水坎部位闭水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小时，蓄水高度不低于挡水坎面下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1cm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7906391"/>
                  </a:ext>
                </a:extLst>
              </a:tr>
              <a:tr h="5374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卫生间楼板（防水完成后）</a:t>
                      </a:r>
                    </a:p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仅针对卫生间淋浴区部分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提前一天晚上通知蓄水，确定测区，留存影像资料，蓄水高度不低于挡水坎面下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1cm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，第二天检查是否漏水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5690217"/>
                  </a:ext>
                </a:extLst>
              </a:tr>
              <a:tr h="633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调整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卫生间地面</a:t>
                      </a:r>
                    </a:p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（地砖铺贴完成后蓄水）</a:t>
                      </a:r>
                    </a:p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仅针对卫生间淋浴区部分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现场随机抽取卫生间，蓄水高度不低于挡水坎面下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1cm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，第二天检查是否漏水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9083255"/>
                  </a:ext>
                </a:extLst>
              </a:tr>
              <a:tr h="4939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阳露台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新增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阳露台楼板（防水完成后）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提前一天晚上通知蓄水，确定测区，留存影像资料，第二天检查是否漏水，</a:t>
                      </a:r>
                    </a:p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蓄水高度不低于阳露台门槛面下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1cm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7459873"/>
                  </a:ext>
                </a:extLst>
              </a:tr>
              <a:tr h="633088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调整阳露台门下滑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由原来</a:t>
                      </a: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个检测点增加至</a:t>
                      </a: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个）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阳台推拉门下槛淋水试验，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分钟后观察是否存在渗漏现象。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3509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3355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03"/>
          <p:cNvSpPr txBox="1"/>
          <p:nvPr/>
        </p:nvSpPr>
        <p:spPr>
          <a:xfrm>
            <a:off x="1905906" y="2586265"/>
            <a:ext cx="7616785" cy="1049564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>
              <a:lnSpc>
                <a:spcPct val="114000"/>
              </a:lnSpc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PART 02 </a:t>
            </a:r>
            <a:r>
              <a:rPr lang="zh-CN" altLang="en-US" sz="4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公建过程质量评估体系</a:t>
            </a:r>
          </a:p>
        </p:txBody>
      </p:sp>
    </p:spTree>
    <p:extLst>
      <p:ext uri="{BB962C8B-B14F-4D97-AF65-F5344CB8AC3E}">
        <p14:creationId xmlns:p14="http://schemas.microsoft.com/office/powerpoint/2010/main" val="33645029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C5B1DD3-827C-884D-B136-C0DCC9EF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AFC7ADA9-84AE-9B50-66DA-416156A65E66}"/>
              </a:ext>
            </a:extLst>
          </p:cNvPr>
          <p:cNvSpPr txBox="1"/>
          <p:nvPr/>
        </p:nvSpPr>
        <p:spPr>
          <a:xfrm>
            <a:off x="168576" y="597807"/>
            <a:ext cx="11630026" cy="600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一、编制的原则和依据：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       1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</a:rPr>
              <a:t>. 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国家、地方及行业相关质量的规范文件。</a:t>
            </a:r>
          </a:p>
          <a:p>
            <a:pPr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       2.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国贸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地产集团相关制度、标准、规定。</a:t>
            </a: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       3. 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近几年我司评估积累的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公建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相关经验、制度和优秀做法。</a:t>
            </a: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       4. 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行业内优秀工艺、成熟做法、评估体系标准、评估成果考核应用等。</a:t>
            </a:r>
          </a:p>
          <a:p>
            <a:pPr lvl="0" defTabSz="685800">
              <a:lnSpc>
                <a:spcPct val="150000"/>
              </a:lnSpc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二、适用范围：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中的评估体系及相关标准适用于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国贸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地产集团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所有在建公建项目，含商业、学校、医院、写字楼、展览中心、</a:t>
            </a:r>
            <a:r>
              <a:rPr lang="zh-CN" altLang="en-US" sz="1400" dirty="0">
                <a:solidFill>
                  <a:prstClr val="black"/>
                </a:solidFill>
              </a:rPr>
              <a:t>会议中心及综合体等（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不含住宅底商及配建幼儿园）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三、评估组织：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indent="334645" defTabSz="685800">
              <a:lnSpc>
                <a:spcPct val="150000"/>
              </a:lnSpc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）</a:t>
            </a:r>
            <a:r>
              <a:rPr lang="zh-CN" altLang="zh-CN" sz="1400" b="1" dirty="0">
                <a:solidFill>
                  <a:prstClr val="black"/>
                </a:solidFill>
              </a:rPr>
              <a:t>参评条件</a:t>
            </a:r>
            <a:r>
              <a:rPr lang="zh-CN" altLang="en-US" sz="1400" b="1" dirty="0">
                <a:solidFill>
                  <a:prstClr val="black"/>
                </a:solidFill>
              </a:rPr>
              <a:t>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评估周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期：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834390" lvl="0" indent="-228600" defTabSz="685800">
              <a:lnSpc>
                <a:spcPct val="150000"/>
              </a:lnSpc>
              <a:buFont typeface="+mj-ea"/>
              <a:buAutoNum type="circleNumDbPlain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实测实量、质量风险：标段内主体总拆模楼层达到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层即开始评估</a:t>
            </a:r>
            <a:r>
              <a:rPr lang="zh-CN" altLang="en-US" sz="1400" dirty="0"/>
              <a:t>（具体视现场进度情况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而定），后续每季度评估一次；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834390" marR="0" lvl="0" indent="-22860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退出评估：当季度该项目进入交付评估阶段则退出过程评估，如较上季度无新增工作面，则暂停实测实量和质量风险评估，只进行安全文明专项评估。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334645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2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）人员安排：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834390" marR="0" lvl="0" indent="-22860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公建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过程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质量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评估人员设置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1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组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，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每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名评估人员；</a:t>
            </a:r>
            <a:endParaRPr lang="en-US" altLang="zh-CN" sz="1400" dirty="0">
              <a:latin typeface="微软雅黑"/>
              <a:ea typeface="微软雅黑"/>
            </a:endParaRPr>
          </a:p>
          <a:p>
            <a:pPr marL="0" marR="0" lvl="0" indent="334645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3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）</a:t>
            </a:r>
            <a:r>
              <a:rPr kumimoji="0" lang="zh-CN" altLang="zh-CN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评估频率及计划安排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：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877570" marR="0" lvl="0" indent="-27178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国贸地产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工程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成本中心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根据各项目进度情况，确定受检项目和评估时间，形成项目工程巡检评估计划。各项目的实际评估时间由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评估组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于评估前通知参评项目部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；</a:t>
            </a:r>
          </a:p>
          <a:p>
            <a:pPr marL="877570" marR="0" lvl="0" indent="-27178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公建过程质量评估</a:t>
            </a:r>
            <a:r>
              <a:rPr kumimoji="0" lang="zh-CN" altLang="en-US" sz="140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提前</a:t>
            </a:r>
            <a:r>
              <a:rPr kumimoji="0" lang="en-US" altLang="zh-CN" sz="140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1</a:t>
            </a:r>
            <a:r>
              <a:rPr kumimoji="0" lang="zh-CN" altLang="en-US" sz="140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天通知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cs"/>
              </a:rPr>
              <a:t>测评项目，提前一天抽选蓄水测区；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BDDC014B-1F35-5E4C-D3B7-2DAD4A2ADF60}"/>
              </a:ext>
            </a:extLst>
          </p:cNvPr>
          <p:cNvSpPr txBox="1"/>
          <p:nvPr/>
        </p:nvSpPr>
        <p:spPr>
          <a:xfrm>
            <a:off x="209006" y="209190"/>
            <a:ext cx="3233057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latin typeface="Arial" panose="020B0604020202020204"/>
                <a:ea typeface="微软雅黑" panose="020B0503020204020204" charset="-122"/>
              </a:rPr>
              <a:t>总说明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2CF3EE6-D313-0064-31CB-8FEEA42E9D3C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1148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C5B1DD3-827C-884D-B136-C0DCC9EF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4E1529-188D-2604-32A1-B7761718E851}"/>
              </a:ext>
            </a:extLst>
          </p:cNvPr>
          <p:cNvSpPr txBox="1"/>
          <p:nvPr/>
        </p:nvSpPr>
        <p:spPr>
          <a:xfrm>
            <a:off x="246208" y="597807"/>
            <a:ext cx="11641459" cy="5224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solidFill>
                  <a:prstClr val="black"/>
                </a:solidFill>
                <a:latin typeface="微软雅黑"/>
                <a:ea typeface="微软雅黑"/>
              </a:rPr>
              <a:t>四、过程质量评估流程：</a:t>
            </a:r>
            <a:endParaRPr lang="en-US" altLang="zh-CN" sz="1600" b="1" dirty="0">
              <a:solidFill>
                <a:prstClr val="black"/>
              </a:solidFill>
              <a:latin typeface="微软雅黑"/>
              <a:ea typeface="微软雅黑"/>
            </a:endParaRPr>
          </a:p>
          <a:p>
            <a:pPr marL="0" marR="0" lvl="0" indent="446182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）评估准备：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70064" marR="0" lvl="0" indent="-362364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工具准备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检测工具包括但不限于：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米靠尺、楔形塞尺、阴阳角尺、塔尺（标尺）、“双十字”激光扫平仪、同型号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米钢卷尺（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把）、激光测距仪、游标卡尺、电钻（或超声波测厚仪）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</a:p>
          <a:p>
            <a:pPr marL="1170064" marR="0" lvl="0" indent="-362364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人员准备：参评项目部负责组织各参评标段施工单位、监理单位人员到位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</a:p>
          <a:p>
            <a:pPr marL="1170064" marR="0" lvl="0" indent="-362364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资料准备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参评项目中心、施工单位、监理单位应提前准备项目评估涉及的相关图纸、内业资料等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参评项目填写书面的《项目进度采集表》，在评估组到达时提交评估组组长，评估组据此确定测区并随机抽查其准确性，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项目需保证进度采集表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准确性，如发现谎报、瞒报等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，进行相应通报。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46182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）评估原则介绍：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70064" marR="0" lvl="0" indent="-362364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值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数据由项目负责提供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70064" marR="0" lvl="0" indent="-362364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现场评估过程由项目部、施工单位、监理单位共同见证并确认实测数据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70064" marR="0" lvl="0" indent="-362364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当参加人员对现场条件、实测方法、实测数据、评判标准等存在异议时，需即时报集团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工程成本中心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沟通协调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70064" marR="0" lvl="0" indent="-362364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各参评单位应积极配合现场评估工作，如因参评单位故意不配合造成现场评估工作无法进行的，经参评项目部及集团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工程成本中心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确认后，即中止该项目评估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集团将对有关单位进行通报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70064" marR="0" lvl="0" indent="-362364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确定参加和配合人员的数量和分工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原则上每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实测实量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、安全文明和质量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风险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评估组均安排项目部、施工单位、监理单位至少各一人陪同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4ECDB6C7-624B-0BDA-2126-B22BC26F17DD}"/>
              </a:ext>
            </a:extLst>
          </p:cNvPr>
          <p:cNvSpPr txBox="1"/>
          <p:nvPr/>
        </p:nvSpPr>
        <p:spPr>
          <a:xfrm>
            <a:off x="209006" y="209190"/>
            <a:ext cx="3233057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latin typeface="Arial" panose="020B0604020202020204"/>
                <a:ea typeface="微软雅黑" panose="020B0503020204020204" charset="-122"/>
              </a:rPr>
              <a:t>总说明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D3B4D6F-9E4E-A828-9F86-318AC6DFCF71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476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03"/>
          <p:cNvSpPr txBox="1"/>
          <p:nvPr/>
        </p:nvSpPr>
        <p:spPr>
          <a:xfrm>
            <a:off x="1905906" y="2586265"/>
            <a:ext cx="7616785" cy="1049564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>
              <a:lnSpc>
                <a:spcPct val="114000"/>
              </a:lnSpc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PART 01 </a:t>
            </a:r>
            <a:r>
              <a:rPr lang="zh-CN" altLang="en-US" sz="4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住宅过程质量评估体系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12877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4" descr="http://www.sxsimg.com/E4/41/E4A4AC8F7B557AB13886EBC7FB55FC41.png">
            <a:extLst>
              <a:ext uri="{FF2B5EF4-FFF2-40B4-BE49-F238E27FC236}">
                <a16:creationId xmlns:a16="http://schemas.microsoft.com/office/drawing/2014/main" id="{031310B8-F274-CC28-C25C-1A4A0B8E8F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6144" y="-144418"/>
            <a:ext cx="304706" cy="30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D17138AA-BF02-613B-3934-3D9B3D2FB8B5}"/>
              </a:ext>
            </a:extLst>
          </p:cNvPr>
          <p:cNvSpPr txBox="1"/>
          <p:nvPr/>
        </p:nvSpPr>
        <p:spPr>
          <a:xfrm>
            <a:off x="209006" y="209190"/>
            <a:ext cx="4487091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年评估规则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—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评估体系总体架构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C27DBAA-5047-F705-64FE-73BD802DA766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520A3F53-F01A-4068-8A1A-87EAE4CEB8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1824259"/>
              </p:ext>
            </p:extLst>
          </p:nvPr>
        </p:nvGraphicFramePr>
        <p:xfrm>
          <a:off x="1019175" y="2594759"/>
          <a:ext cx="10009185" cy="3241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17656413-6AEC-346F-CF47-382C6AC73B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957237"/>
              </p:ext>
            </p:extLst>
          </p:nvPr>
        </p:nvGraphicFramePr>
        <p:xfrm>
          <a:off x="659082" y="728663"/>
          <a:ext cx="10389192" cy="1636922"/>
        </p:xfrm>
        <a:graphic>
          <a:graphicData uri="http://schemas.openxmlformats.org/drawingml/2006/table">
            <a:tbl>
              <a:tblPr/>
              <a:tblGrid>
                <a:gridCol w="1505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0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0869">
                  <a:extLst>
                    <a:ext uri="{9D8B030D-6E8A-4147-A177-3AD203B41FA5}">
                      <a16:colId xmlns:a16="http://schemas.microsoft.com/office/drawing/2014/main" val="477253468"/>
                    </a:ext>
                  </a:extLst>
                </a:gridCol>
                <a:gridCol w="2220869">
                  <a:extLst>
                    <a:ext uri="{9D8B030D-6E8A-4147-A177-3AD203B41FA5}">
                      <a16:colId xmlns:a16="http://schemas.microsoft.com/office/drawing/2014/main" val="2398179115"/>
                    </a:ext>
                  </a:extLst>
                </a:gridCol>
              </a:tblGrid>
              <a:tr h="483317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国贸地产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200" u="none" strike="noStrike" dirty="0">
                          <a:effectLst/>
                        </a:rPr>
                        <a:t>实测实量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200" u="none" strike="noStrike" dirty="0">
                          <a:effectLst/>
                        </a:rPr>
                        <a:t>质量风险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安全文明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代建管理行为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317">
                <a:tc rowSpan="2"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200" u="none" strike="noStrike" dirty="0">
                          <a:effectLst/>
                        </a:rPr>
                        <a:t>公建过程评估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200" u="none" strike="noStrike" dirty="0">
                          <a:effectLst/>
                        </a:rPr>
                        <a:t>20%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200" u="none" strike="noStrike" dirty="0">
                          <a:effectLst/>
                        </a:rPr>
                        <a:t>60%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只做风险提示，不计入总分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02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65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376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696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689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34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066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197225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379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34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u="none" strike="noStrike" dirty="0">
                          <a:effectLst/>
                        </a:rPr>
                        <a:t>综合评估结果</a:t>
                      </a:r>
                      <a:r>
                        <a:rPr lang="en-US" altLang="zh-CN" sz="1200" u="none" strike="noStrike" dirty="0">
                          <a:effectLst/>
                        </a:rPr>
                        <a:t>=</a:t>
                      </a:r>
                      <a:r>
                        <a:rPr lang="zh-CN" altLang="en-US" sz="1200" u="none" strike="noStrike" dirty="0">
                          <a:effectLst/>
                        </a:rPr>
                        <a:t>实测实量</a:t>
                      </a:r>
                      <a:r>
                        <a:rPr lang="en-US" altLang="zh-CN" sz="1200" u="none" strike="noStrike" dirty="0">
                          <a:effectLst/>
                        </a:rPr>
                        <a:t>×20%+</a:t>
                      </a:r>
                      <a:r>
                        <a:rPr lang="zh-CN" altLang="en-US" sz="1200" u="none" strike="noStrike" dirty="0">
                          <a:effectLst/>
                        </a:rPr>
                        <a:t>质量管理</a:t>
                      </a:r>
                      <a:r>
                        <a:rPr lang="en-US" altLang="zh-CN" sz="1200" u="none" strike="noStrike" dirty="0">
                          <a:effectLst/>
                        </a:rPr>
                        <a:t>×60%+</a:t>
                      </a:r>
                      <a:r>
                        <a:rPr lang="zh-CN" altLang="en-US" sz="1200" u="none" strike="noStrike" dirty="0">
                          <a:effectLst/>
                        </a:rPr>
                        <a:t>安全文明</a:t>
                      </a:r>
                      <a:r>
                        <a:rPr lang="en-US" altLang="zh-CN" sz="1200" u="none" strike="noStrike" dirty="0">
                          <a:effectLst/>
                        </a:rPr>
                        <a:t>×20%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69E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34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34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8973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AutoShape 4" descr="http://www.sxsimg.com/E4/41/E4A4AC8F7B557AB13886EBC7FB55FC41.png">
            <a:extLst>
              <a:ext uri="{FF2B5EF4-FFF2-40B4-BE49-F238E27FC236}">
                <a16:creationId xmlns:a16="http://schemas.microsoft.com/office/drawing/2014/main" id="{4A78160F-8AE7-6B75-9C3F-E7F46D5587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6144" y="-144418"/>
            <a:ext cx="308102" cy="30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DE8692AB-BFDF-9C1C-1C6C-E031C26D95CC}"/>
              </a:ext>
            </a:extLst>
          </p:cNvPr>
          <p:cNvSpPr/>
          <p:nvPr/>
        </p:nvSpPr>
        <p:spPr>
          <a:xfrm>
            <a:off x="274569" y="2873830"/>
            <a:ext cx="11582469" cy="3846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-720090" algn="l" defTabSz="6858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 panose="020B0503020204020204" pitchFamily="34" charset="-122"/>
                <a:cs typeface="+mn-cs"/>
              </a:rPr>
              <a:t>实测实量规则：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 panose="020B0503020204020204" pitchFamily="34" charset="-122"/>
              <a:cs typeface="+mn-cs"/>
            </a:endParaRPr>
          </a:p>
          <a:p>
            <a:pPr marL="0" marR="0" lvl="0" indent="-72009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 panose="020B0503020204020204" pitchFamily="34" charset="-122"/>
                <a:cs typeface="+mn-cs"/>
              </a:rPr>
              <a:t>）根据进度，优选抽选新工作面；（如无新工作面则全覆盖）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 panose="020B0503020204020204" pitchFamily="34" charset="-122"/>
              <a:cs typeface="+mn-cs"/>
            </a:endParaRPr>
          </a:p>
          <a:p>
            <a:pPr marL="0" marR="0" lvl="0" indent="-72009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 panose="020B0503020204020204" pitchFamily="34" charset="-122"/>
                <a:cs typeface="+mn-cs"/>
              </a:rPr>
              <a:t>）钢筋工程抽查两个流水段（水平向施工阶段、竖向施工阶段各一个），墙柱除外墙外围外，其他部位一侧合模视为墙柱验收合格，梁为沉梁或板钢筋施工视为梁钢筋验收合格，板为面筋绑扎完成视为板钢筋验收合格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 panose="020B0503020204020204" pitchFamily="34" charset="-122"/>
              <a:cs typeface="+mn-cs"/>
            </a:endParaRPr>
          </a:p>
          <a:p>
            <a:pPr marL="0" marR="0" lvl="0" indent="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）主体结构测区为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层。（如标段同时使用铝模及木模，要求测区分别覆盖到铝模及木模）；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）砌筑工程测区为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层，要求整层大面已完成不少于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层（顶砌以下全部完成，二次结构可不完成，样板层不进行实测），如墙面拉毛已完成则不实测；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）抹灰工程测区为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层，要求整层大面完成不少于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层（完成时间大于等于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天，样板层不进行实测），如实测楼层养护期（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7d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）未达到要求，空鼓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开裂分项不进行实测或更换养护期达到要求的楼层进行实测；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）精装修工程测区为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层，要求整层大面完成不少于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层；（完成时间大于等于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天，样板层不进行实测），如实测楼层墙地砖养护期（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7d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）未达到要求，空鼓分项不进行实测或更换养护期达到要求的楼层进行实测；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 panose="020B0503020204020204" pitchFamily="34" charset="-122"/>
                <a:cs typeface="+mn-cs"/>
              </a:rPr>
              <a:t>）测区不能满足实测实量时或抽取的楼栋不能涵盖所有实测分项时，则由第三方额外抽取楼栋与楼层数。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E79127F5-1EFA-4060-1577-0CD52F752C8E}"/>
              </a:ext>
            </a:extLst>
          </p:cNvPr>
          <p:cNvSpPr txBox="1"/>
          <p:nvPr/>
        </p:nvSpPr>
        <p:spPr>
          <a:xfrm>
            <a:off x="209006" y="209190"/>
            <a:ext cx="4487091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年评估规则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—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实测实量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架构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1E6B409-279A-22D8-8C79-8A962C5A4010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7EC332C8-DE6F-09AC-AEBD-A62D5E14CE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5405633"/>
              </p:ext>
            </p:extLst>
          </p:nvPr>
        </p:nvGraphicFramePr>
        <p:xfrm>
          <a:off x="227013" y="728664"/>
          <a:ext cx="11630025" cy="2145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676039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http://www.sxsimg.com/E4/41/E4A4AC8F7B557AB13886EBC7FB55FC41.png">
            <a:extLst>
              <a:ext uri="{FF2B5EF4-FFF2-40B4-BE49-F238E27FC236}">
                <a16:creationId xmlns:a16="http://schemas.microsoft.com/office/drawing/2014/main" id="{D28E2929-9AFF-1923-E86F-927EFF2E52E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6144" y="-144418"/>
            <a:ext cx="304706" cy="30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89200F8-4E3D-4469-1FC2-CBE5613DB60A}"/>
              </a:ext>
            </a:extLst>
          </p:cNvPr>
          <p:cNvSpPr/>
          <p:nvPr/>
        </p:nvSpPr>
        <p:spPr>
          <a:xfrm>
            <a:off x="209007" y="2827963"/>
            <a:ext cx="11648031" cy="3841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-720090" algn="l" defTabSz="6858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 panose="020B0503020204020204" pitchFamily="34" charset="-122"/>
                <a:cs typeface="+mn-cs"/>
              </a:rPr>
              <a:t>质量风险规则：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 panose="020B0503020204020204" pitchFamily="34" charset="-122"/>
              <a:cs typeface="+mn-cs"/>
            </a:endParaRPr>
          </a:p>
          <a:p>
            <a:pPr marL="0" marR="0" lvl="0" indent="-72009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）模板支撑工程抽查一个流水段（处于顶板钢筋绑扎阶段）；幕墙工程为必查项，当抽取楼层无幕墙工程时，在幕墙工程龙骨已完成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20%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的楼层中单独抽取检查楼层；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-72009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）精装修中间层吊顶龙骨安装超过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50%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，该进入检查；</a:t>
            </a:r>
          </a:p>
          <a:p>
            <a:pPr marL="0" marR="0" lvl="0" indent="-72009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）机房及屋面重要设备必查，每种机房各抽查一个；</a:t>
            </a:r>
          </a:p>
          <a:p>
            <a:pPr marL="0" marR="0" lvl="0" indent="-72009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）机房包括：制冷站、配电房、泵房、给水泵房、风机房、锅炉房、发电机房、设备转换层、换热站（如果有）；（市政单位施工合同内容除外）</a:t>
            </a:r>
          </a:p>
          <a:p>
            <a:pPr marL="0" marR="0" lvl="0" indent="-72009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）质量风险中质量缺陷扣分频率为：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Ⅲ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级：普遍发生（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10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处以上）；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Ⅱ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级：部分发生（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6-9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处）；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级：个别发生（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2-5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处）；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-72009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6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）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带★扣分项说明： ★ 为普通项， ★ ★为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B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级红线、 ★ ★ ★为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A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级红线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；</a:t>
            </a:r>
          </a:p>
          <a:p>
            <a:pPr marL="0" marR="0" lvl="0" indent="0" defTabSz="91425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7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）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普通★项：凡出现为Ⅱ级，质量风险总分加扣1分；凡出现为Ⅲ级，质量风险总分加扣3分(百分制）；</a:t>
            </a:r>
          </a:p>
          <a:p>
            <a:pPr marL="0" marR="0" lvl="0" indent="0" defTabSz="91425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8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）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 B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级★★红线：凡出现为Ⅰ级，质量风险加扣1分；凡出现为Ⅱ级，质量风险总分加扣2分；凡出现Ⅲ级，总分加扣3分(百分制）；</a:t>
            </a:r>
          </a:p>
          <a:p>
            <a:pPr marL="0" marR="0" lvl="0" indent="0" defTabSz="91425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9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）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 A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级★★★红线：凡出现为Ⅰ级，质量风险总分加扣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分；凡出现Ⅱ级，质量风险总分加扣3分；凡出现Ⅲ级，质量风险总分加扣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4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分(百分制）。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0" marR="0" lvl="0" indent="-720090" defTabSz="68580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10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）列为其他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AB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级条款的检查项不计分，只进行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AB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级红线数量统计。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E31AD14D-21C4-59BB-2836-A2581D8E2482}"/>
              </a:ext>
            </a:extLst>
          </p:cNvPr>
          <p:cNvSpPr txBox="1"/>
          <p:nvPr/>
        </p:nvSpPr>
        <p:spPr>
          <a:xfrm>
            <a:off x="209006" y="209190"/>
            <a:ext cx="4487091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年评估规则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—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质量风险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架构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A02D106-1168-B5D2-D8F1-2D16AD90AD97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D30273DD-8D7E-08CF-DC94-B1A17C4308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5800930"/>
              </p:ext>
            </p:extLst>
          </p:nvPr>
        </p:nvGraphicFramePr>
        <p:xfrm>
          <a:off x="209006" y="746681"/>
          <a:ext cx="11648032" cy="2049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86557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>
            <a:extLst>
              <a:ext uri="{FF2B5EF4-FFF2-40B4-BE49-F238E27FC236}">
                <a16:creationId xmlns:a16="http://schemas.microsoft.com/office/drawing/2014/main" id="{0C299736-4829-A6E3-B1F1-2FB532B79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13" y="493388"/>
            <a:ext cx="10365778" cy="58712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面状构件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楼板（已砌隔墙）每自然间算一处；                  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楼板（未砌隔墙）相邻轴线合围面算一处；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以屋脊分界，大屋面板每个单元算一处；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墙（已砌隔墙）每自然间每面墙算一处；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墙（未砌隔墙，含外墙）相邻轴线之间每层每面算一处；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幕墙板材每块算一处。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线状构件</a:t>
            </a:r>
            <a:endParaRPr kumimoji="0" lang="zh-CN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342900" marR="0" lvl="0" indent="-34290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每根梁（含反坎、导墙）每跨算一处；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342900" marR="0" lvl="0" indent="-34290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每根柱（含构造柱）每层算一处；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marR="0" lvl="0" indent="-34290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变形缝每条每层算一处；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天沟、阴阳角线、止水钢板、避雷带、桥架、线槽、风管每条算一处（以转角为界）；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烟风道、管井、管道每根（个）每层算一处；</a:t>
            </a: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幕墙龙骨按相邻节点间的每段算一处；幕墙打胶按相邻胶缝间每段算一处。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体状、点状、离散可数构件 </a:t>
            </a:r>
            <a:endParaRPr kumimoji="0" lang="zh-CN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门、窗、钢副框、栏杆、地漏、橱柜、窗台板、卫生间等电位、配电箱、灯具、水泵、洁具等每个算一处；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小屋面板、空调搁板、阳露台板、雨棚板等每块算一处；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marR="0" lvl="0" indent="-28575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栏杆埋件、幕墙埋件、其它埋件每个算一处。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09B5FBE-2348-5F3D-C678-EA70252120B8}"/>
              </a:ext>
            </a:extLst>
          </p:cNvPr>
          <p:cNvSpPr/>
          <p:nvPr/>
        </p:nvSpPr>
        <p:spPr>
          <a:xfrm>
            <a:off x="6275388" y="728662"/>
            <a:ext cx="5581650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7620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78319B85-E60D-A13A-99A5-A3374EC56502}"/>
              </a:ext>
            </a:extLst>
          </p:cNvPr>
          <p:cNvSpPr txBox="1"/>
          <p:nvPr/>
        </p:nvSpPr>
        <p:spPr>
          <a:xfrm>
            <a:off x="209006" y="209190"/>
            <a:ext cx="4487091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2023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年评估规则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—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质量缺陷计算规则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2C2842B-0179-264C-9DD1-04076D47A4FE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62757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9">
            <a:extLst>
              <a:ext uri="{FF2B5EF4-FFF2-40B4-BE49-F238E27FC236}">
                <a16:creationId xmlns:a16="http://schemas.microsoft.com/office/drawing/2014/main" id="{55444214-F76A-4BF6-90D3-BFE27B74C6D0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实测实量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DFEBAB1-237B-E1F6-5394-E8F1BA031681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42F1D56A-43C4-B9F3-85C3-DC0AE9DFDF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653172"/>
              </p:ext>
            </p:extLst>
          </p:nvPr>
        </p:nvGraphicFramePr>
        <p:xfrm>
          <a:off x="219096" y="728664"/>
          <a:ext cx="11620376" cy="5860492"/>
        </p:xfrm>
        <a:graphic>
          <a:graphicData uri="http://schemas.openxmlformats.org/drawingml/2006/table">
            <a:tbl>
              <a:tblPr/>
              <a:tblGrid>
                <a:gridCol w="909421">
                  <a:extLst>
                    <a:ext uri="{9D8B030D-6E8A-4147-A177-3AD203B41FA5}">
                      <a16:colId xmlns:a16="http://schemas.microsoft.com/office/drawing/2014/main" val="1431605968"/>
                    </a:ext>
                  </a:extLst>
                </a:gridCol>
                <a:gridCol w="1549616">
                  <a:extLst>
                    <a:ext uri="{9D8B030D-6E8A-4147-A177-3AD203B41FA5}">
                      <a16:colId xmlns:a16="http://schemas.microsoft.com/office/drawing/2014/main" val="616312352"/>
                    </a:ext>
                  </a:extLst>
                </a:gridCol>
                <a:gridCol w="7249638">
                  <a:extLst>
                    <a:ext uri="{9D8B030D-6E8A-4147-A177-3AD203B41FA5}">
                      <a16:colId xmlns:a16="http://schemas.microsoft.com/office/drawing/2014/main" val="4037576043"/>
                    </a:ext>
                  </a:extLst>
                </a:gridCol>
                <a:gridCol w="1134094">
                  <a:extLst>
                    <a:ext uri="{9D8B030D-6E8A-4147-A177-3AD203B41FA5}">
                      <a16:colId xmlns:a16="http://schemas.microsoft.com/office/drawing/2014/main" val="2734343699"/>
                    </a:ext>
                  </a:extLst>
                </a:gridCol>
                <a:gridCol w="777607">
                  <a:extLst>
                    <a:ext uri="{9D8B030D-6E8A-4147-A177-3AD203B41FA5}">
                      <a16:colId xmlns:a16="http://schemas.microsoft.com/office/drawing/2014/main" val="318345166"/>
                    </a:ext>
                  </a:extLst>
                </a:gridCol>
              </a:tblGrid>
              <a:tr h="466871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实测实量新增内容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710939"/>
                  </a:ext>
                </a:extLst>
              </a:tr>
              <a:tr h="2774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检查项目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检查内容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判断条件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评判标准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检测区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165813"/>
                  </a:ext>
                </a:extLst>
              </a:tr>
              <a:tr h="284540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新增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钢筋工程</a:t>
                      </a:r>
                    </a:p>
                  </a:txBody>
                  <a:tcPr marL="1055" marR="1055" marT="10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墙、板钢筋网绑扎间距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量测相邻钢筋网连续量三档，取最大值，作为一个点计算合格率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[-20,20]mm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924509"/>
                  </a:ext>
                </a:extLst>
              </a:tr>
              <a:tr h="3315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柱、梁箍筋绑扎间距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每个测区连续量三档，取大值，按一个计算点计算合格率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[-20,20]mm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147607"/>
                  </a:ext>
                </a:extLst>
              </a:tr>
              <a:tr h="3517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梁、柱节点箍筋设置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实测箍筋数与设计要求比较，交接处柱无箍筋，该点判定不合格，计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个不合格点，交接处柱有箍筋但不满足设计要求按一个不合格点计算合格率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751984"/>
                  </a:ext>
                </a:extLst>
              </a:tr>
              <a:tr h="3136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箍筋制作要求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一般构件弯拆角度不应小于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度，抗震构件应为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度，平直段长度，一般构件不少于箍筋直径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倍，抗震构件不小于箍筋直径的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倍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，且不小于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75mm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063247"/>
                  </a:ext>
                </a:extLst>
              </a:tr>
              <a:tr h="3517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套筒连接质量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直螺纹丝头在套筒中央位置并互相靠顶紧，套丝长度满足套筒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1/2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，外露丝头不超过（外露不得大于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扣），且端部平整；接头错位连接应满足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且≥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681047"/>
                  </a:ext>
                </a:extLst>
              </a:tr>
              <a:tr h="4094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电渣压焊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电渣压力焊焊包外露不得小于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，偏心不大于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0.1d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且不得大于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；接头弯折角不大于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度，偏心不大于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0.1d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且不得大于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；接头错位连接应满足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且≥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662317"/>
                  </a:ext>
                </a:extLst>
              </a:tr>
              <a:tr h="5626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电弧焊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电弧焊表面应平整，不得有凹陷或焊瘤，焊接接头区域不得有肉眼可见的裂纹，咬边深度不得大于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0.5d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；接头错位连接应满足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35d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且≥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49746"/>
                  </a:ext>
                </a:extLst>
              </a:tr>
              <a:tr h="5626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梁、柱、墙搭接长度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钢筋绑扎搭接长度不得小于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300mm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</a:t>
                      </a:r>
                      <a:b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</a:b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钢筋绑扎搭接长度应满足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LLE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；接头错位连接应满足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0.3LLE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107817"/>
                  </a:ext>
                </a:extLst>
              </a:tr>
              <a:tr h="3126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梁、柱、墙锚固长度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梁、板、墙、柱等构件的受力钢筋锚固长度，包括直线及弯折部分；（满足设计及规范要求）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821518"/>
                  </a:ext>
                </a:extLst>
              </a:tr>
              <a:tr h="4668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钢筋绑扎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混凝土结构工程施工规范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GB50666-2011》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中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5.4.7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钢筋绑扎应符合下列规定：墙、柱、梁钢筋骨架中各竖向面钢筋网交叉点应全数绑扎；板上部钢筋网的交叉点应全数绑扎，底部钢筋网除边缘部分外可间隔交错绑扎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431434"/>
                  </a:ext>
                </a:extLst>
              </a:tr>
              <a:tr h="3802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竖向受力钢筋偏位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柱（或暗柱）钢筋根部保护层超出设计要求大于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5mm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313501"/>
                  </a:ext>
                </a:extLst>
              </a:tr>
              <a:tr h="3802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钢筋保护层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施工区域垫块设置均匀、无漏垫、保护层厚度满足要求（满足规范要求）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15737"/>
                  </a:ext>
                </a:extLst>
              </a:tr>
              <a:tr h="3802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墙、梁与板起步筋设置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梁、墙按第一步筋为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5CM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、板按设计网格尺寸的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倍，实测值与设计值比较，允许偏差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[-20,20]mm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341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7301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B3B4F90-16B5-FD2F-78AE-C3269AB9E1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193565"/>
              </p:ext>
            </p:extLst>
          </p:nvPr>
        </p:nvGraphicFramePr>
        <p:xfrm>
          <a:off x="227013" y="1733801"/>
          <a:ext cx="11074096" cy="2091662"/>
        </p:xfrm>
        <a:graphic>
          <a:graphicData uri="http://schemas.openxmlformats.org/drawingml/2006/table">
            <a:tbl>
              <a:tblPr/>
              <a:tblGrid>
                <a:gridCol w="555929">
                  <a:extLst>
                    <a:ext uri="{9D8B030D-6E8A-4147-A177-3AD203B41FA5}">
                      <a16:colId xmlns:a16="http://schemas.microsoft.com/office/drawing/2014/main" val="1441144926"/>
                    </a:ext>
                  </a:extLst>
                </a:gridCol>
                <a:gridCol w="1609935">
                  <a:extLst>
                    <a:ext uri="{9D8B030D-6E8A-4147-A177-3AD203B41FA5}">
                      <a16:colId xmlns:a16="http://schemas.microsoft.com/office/drawing/2014/main" val="420438432"/>
                    </a:ext>
                  </a:extLst>
                </a:gridCol>
                <a:gridCol w="2650409">
                  <a:extLst>
                    <a:ext uri="{9D8B030D-6E8A-4147-A177-3AD203B41FA5}">
                      <a16:colId xmlns:a16="http://schemas.microsoft.com/office/drawing/2014/main" val="1179185379"/>
                    </a:ext>
                  </a:extLst>
                </a:gridCol>
                <a:gridCol w="6257823">
                  <a:extLst>
                    <a:ext uri="{9D8B030D-6E8A-4147-A177-3AD203B41FA5}">
                      <a16:colId xmlns:a16="http://schemas.microsoft.com/office/drawing/2014/main" val="1845150055"/>
                    </a:ext>
                  </a:extLst>
                </a:gridCol>
              </a:tblGrid>
              <a:tr h="51055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钢筋工程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删除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受力主筋规格及数量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扣分标准：梁、柱受力主筋规格、数量、钢筋安装质量与设计要求不符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8744164"/>
                  </a:ext>
                </a:extLst>
              </a:tr>
              <a:tr h="5270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删除</a:t>
                      </a: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钢筋绑扎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扣分标准：钢筋绑扎率不足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7083180"/>
                  </a:ext>
                </a:extLst>
              </a:tr>
              <a:tr h="5270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删除</a:t>
                      </a: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钢筋连接与锚固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扣分标准：锚固长度不足；梁、板、墙、柱钢筋接头不合格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880114"/>
                  </a:ext>
                </a:extLst>
              </a:tr>
              <a:tr h="5270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删除</a:t>
                      </a: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梁、柱、墙钢筋垫块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扣分标准：梁下筋、墙柱侧垫块数量明显不足，造成有钢筋（含梁箍筋）与模板（含水平模板和侧模）接触</a:t>
                      </a: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972926"/>
                  </a:ext>
                </a:extLst>
              </a:tr>
            </a:tbl>
          </a:graphicData>
        </a:graphic>
      </p:graphicFrame>
      <p:sp>
        <p:nvSpPr>
          <p:cNvPr id="4" name="文本占位符 9">
            <a:extLst>
              <a:ext uri="{FF2B5EF4-FFF2-40B4-BE49-F238E27FC236}">
                <a16:creationId xmlns:a16="http://schemas.microsoft.com/office/drawing/2014/main" id="{C75BA94C-AB13-FB2C-6825-037ED4A2E7E7}"/>
              </a:ext>
            </a:extLst>
          </p:cNvPr>
          <p:cNvSpPr txBox="1"/>
          <p:nvPr/>
        </p:nvSpPr>
        <p:spPr>
          <a:xfrm>
            <a:off x="209006" y="209190"/>
            <a:ext cx="5074920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年评估体系调整说明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质量风险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EE490A6-06E1-DB04-E646-83C562EDC201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75483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104"/>
          <p:cNvSpPr txBox="1"/>
          <p:nvPr/>
        </p:nvSpPr>
        <p:spPr>
          <a:xfrm>
            <a:off x="754743" y="2146028"/>
            <a:ext cx="9637486" cy="176657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89000"/>
              </a:lnSpc>
            </a:pPr>
            <a:r>
              <a:rPr lang="zh-CN" sz="3200" b="0" i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89000"/>
              </a:lnSpc>
            </a:pPr>
            <a:r>
              <a:rPr lang="zh-CN" sz="3200" b="0" i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FOR </a:t>
            </a:r>
            <a:r>
              <a:rPr lang="en-US" altLang="zh-CN" sz="3200" b="0" i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YOUR TIME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bject 2105"/>
          <p:cNvSpPr txBox="1"/>
          <p:nvPr/>
        </p:nvSpPr>
        <p:spPr>
          <a:xfrm>
            <a:off x="754743" y="4130403"/>
            <a:ext cx="7948658" cy="149161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14000"/>
              </a:lnSpc>
            </a:pPr>
            <a:r>
              <a:rPr lang="zh-CN" sz="5400" b="0" i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思源黑体 CN Bold" panose="020B0800000000000000" charset="-122"/>
              </a:rPr>
              <a:t>谢/谢/观/看</a:t>
            </a:r>
            <a:endParaRPr lang="zh-CN" altLang="en-US" sz="5400" b="0" i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9"/>
          <p:cNvSpPr txBox="1"/>
          <p:nvPr/>
        </p:nvSpPr>
        <p:spPr>
          <a:xfrm>
            <a:off x="209006" y="209190"/>
            <a:ext cx="3233057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latin typeface="Arial" panose="020B0604020202020204"/>
                <a:ea typeface="微软雅黑" panose="020B0503020204020204" charset="-122"/>
              </a:rPr>
              <a:t>总说明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C5B1DD3-827C-884D-B136-C0DCC9EF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D61FE72-4B46-B6BA-57ED-C97AEC111F79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2">
            <a:extLst>
              <a:ext uri="{FF2B5EF4-FFF2-40B4-BE49-F238E27FC236}">
                <a16:creationId xmlns:a16="http://schemas.microsoft.com/office/drawing/2014/main" id="{72C623D9-BA80-D5B7-3567-372E0D8630E0}"/>
              </a:ext>
            </a:extLst>
          </p:cNvPr>
          <p:cNvSpPr txBox="1"/>
          <p:nvPr/>
        </p:nvSpPr>
        <p:spPr>
          <a:xfrm>
            <a:off x="227013" y="527087"/>
            <a:ext cx="11630026" cy="5871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+mn-ea"/>
              </a:rPr>
              <a:t>一、编制的原则和依据：</a:t>
            </a:r>
            <a:endParaRPr lang="en-US" altLang="zh-CN" sz="1400" b="1" dirty="0">
              <a:solidFill>
                <a:prstClr val="black"/>
              </a:solidFill>
              <a:latin typeface="+mn-ea"/>
            </a:endParaRPr>
          </a:p>
          <a:p>
            <a:pPr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prstClr val="black"/>
                </a:solidFill>
                <a:latin typeface="+mn-ea"/>
              </a:rPr>
              <a:t>        1.</a:t>
            </a:r>
            <a:r>
              <a:rPr lang="zh-CN" altLang="en-US" sz="1400" dirty="0">
                <a:solidFill>
                  <a:prstClr val="black"/>
                </a:solidFill>
                <a:latin typeface="+mn-ea"/>
              </a:rPr>
              <a:t>国贸</a:t>
            </a:r>
            <a:r>
              <a:rPr lang="zh-CN" altLang="zh-CN" sz="1400" dirty="0">
                <a:solidFill>
                  <a:prstClr val="black"/>
                </a:solidFill>
                <a:latin typeface="+mn-ea"/>
              </a:rPr>
              <a:t>地产集团相关文件的有关要求。</a:t>
            </a:r>
          </a:p>
          <a:p>
            <a:pPr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prstClr val="black"/>
                </a:solidFill>
                <a:latin typeface="+mn-ea"/>
              </a:rPr>
              <a:t>        2.</a:t>
            </a:r>
            <a:r>
              <a:rPr lang="zh-CN" altLang="zh-CN" sz="1400" dirty="0">
                <a:solidFill>
                  <a:prstClr val="black"/>
                </a:solidFill>
                <a:latin typeface="+mn-ea"/>
              </a:rPr>
              <a:t>国家、地方及行业相关质量的规范文件。</a:t>
            </a:r>
          </a:p>
          <a:p>
            <a:pPr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prstClr val="black"/>
                </a:solidFill>
                <a:latin typeface="+mn-ea"/>
              </a:rPr>
              <a:t>        3.</a:t>
            </a:r>
            <a:r>
              <a:rPr lang="zh-CN" altLang="en-US" sz="1400" dirty="0">
                <a:solidFill>
                  <a:prstClr val="black"/>
                </a:solidFill>
                <a:latin typeface="+mn-ea"/>
              </a:rPr>
              <a:t>国贸</a:t>
            </a:r>
            <a:r>
              <a:rPr lang="zh-CN" altLang="zh-CN" sz="1400" dirty="0">
                <a:solidFill>
                  <a:prstClr val="black"/>
                </a:solidFill>
                <a:latin typeface="+mn-ea"/>
              </a:rPr>
              <a:t>地产集团相关制度、标准、规定。</a:t>
            </a:r>
          </a:p>
          <a:p>
            <a:pPr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prstClr val="black"/>
                </a:solidFill>
                <a:latin typeface="+mn-ea"/>
              </a:rPr>
              <a:t>        4. </a:t>
            </a:r>
            <a:r>
              <a:rPr lang="zh-CN" altLang="zh-CN" sz="1400" dirty="0">
                <a:solidFill>
                  <a:prstClr val="black"/>
                </a:solidFill>
                <a:latin typeface="+mn-ea"/>
              </a:rPr>
              <a:t>行业内优秀工艺、成熟做法、评估体系标准、评估成果考核应用等。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+mn-ea"/>
              </a:rPr>
              <a:t>二、适用范围：</a:t>
            </a:r>
            <a:r>
              <a:rPr lang="zh-CN" altLang="zh-CN" sz="1400" dirty="0">
                <a:solidFill>
                  <a:prstClr val="black"/>
                </a:solidFill>
                <a:latin typeface="+mn-ea"/>
              </a:rPr>
              <a:t>本</a:t>
            </a:r>
            <a:r>
              <a:rPr lang="en-US" altLang="zh-CN" sz="1400" dirty="0">
                <a:solidFill>
                  <a:prstClr val="black"/>
                </a:solidFill>
                <a:latin typeface="+mn-ea"/>
              </a:rPr>
              <a:t>PPT</a:t>
            </a:r>
            <a:r>
              <a:rPr lang="zh-CN" altLang="zh-CN" sz="1400" dirty="0">
                <a:solidFill>
                  <a:prstClr val="black"/>
                </a:solidFill>
                <a:latin typeface="+mn-ea"/>
              </a:rPr>
              <a:t>中的评估体系及相关标准适用于</a:t>
            </a:r>
            <a:r>
              <a:rPr lang="zh-CN" altLang="en-US" sz="1400" dirty="0">
                <a:solidFill>
                  <a:prstClr val="black"/>
                </a:solidFill>
                <a:latin typeface="+mn-ea"/>
              </a:rPr>
              <a:t>国贸</a:t>
            </a:r>
            <a:r>
              <a:rPr lang="zh-CN" altLang="zh-CN" sz="1400" dirty="0">
                <a:solidFill>
                  <a:prstClr val="black"/>
                </a:solidFill>
                <a:latin typeface="+mn-ea"/>
              </a:rPr>
              <a:t>地产集团在建项目。</a:t>
            </a:r>
            <a:endParaRPr lang="en-US" altLang="zh-CN" sz="1400" dirty="0">
              <a:solidFill>
                <a:prstClr val="black"/>
              </a:solidFill>
              <a:latin typeface="+mn-ea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+mn-ea"/>
              </a:rPr>
              <a:t>三、评估组织：</a:t>
            </a:r>
            <a:endParaRPr lang="en-US" altLang="zh-CN" sz="1400" b="1" dirty="0">
              <a:latin typeface="+mn-ea"/>
            </a:endParaRPr>
          </a:p>
          <a:p>
            <a:pPr indent="334645" defTabSz="685800">
              <a:lnSpc>
                <a:spcPct val="150000"/>
              </a:lnSpc>
              <a:defRPr/>
            </a:pPr>
            <a:r>
              <a:rPr lang="en-US" altLang="zh-CN" sz="1400" b="1" dirty="0">
                <a:latin typeface="+mn-ea"/>
              </a:rPr>
              <a:t>1</a:t>
            </a:r>
            <a:r>
              <a:rPr lang="zh-CN" altLang="en-US" sz="1400" b="1" dirty="0">
                <a:latin typeface="+mn-ea"/>
              </a:rPr>
              <a:t>）评估周期：</a:t>
            </a:r>
            <a:r>
              <a:rPr lang="zh-CN" altLang="en-US" sz="1400" dirty="0">
                <a:latin typeface="+mn-ea"/>
              </a:rPr>
              <a:t>住宅过程评估</a:t>
            </a:r>
            <a:r>
              <a:rPr lang="zh-CN" altLang="zh-CN" sz="1400" dirty="0">
                <a:latin typeface="+mn-ea"/>
              </a:rPr>
              <a:t>参评条件：</a:t>
            </a:r>
            <a:endParaRPr lang="en-US" altLang="zh-CN" sz="1400" dirty="0">
              <a:latin typeface="+mn-ea"/>
            </a:endParaRPr>
          </a:p>
          <a:p>
            <a:pPr marL="834390" indent="-228600" defTabSz="6858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1400" dirty="0">
                <a:latin typeface="+mn-ea"/>
              </a:rPr>
              <a:t>土建阶段：实测实量标段内主体拆模总套数达到</a:t>
            </a:r>
            <a:r>
              <a:rPr lang="en-US" altLang="zh-CN" sz="1400" dirty="0">
                <a:latin typeface="+mn-ea"/>
              </a:rPr>
              <a:t>30</a:t>
            </a:r>
            <a:r>
              <a:rPr lang="zh-CN" altLang="en-US" sz="1400" dirty="0">
                <a:latin typeface="+mn-ea"/>
              </a:rPr>
              <a:t>套或总拆模楼层达到</a:t>
            </a:r>
            <a:r>
              <a:rPr lang="en-US" altLang="zh-CN" sz="1400" dirty="0">
                <a:latin typeface="+mn-ea"/>
              </a:rPr>
              <a:t>10</a:t>
            </a:r>
            <a:r>
              <a:rPr lang="zh-CN" altLang="en-US" sz="1400" dirty="0">
                <a:latin typeface="+mn-ea"/>
              </a:rPr>
              <a:t>层即满足实测条件，后续每季度评估一次；</a:t>
            </a:r>
            <a:endParaRPr lang="en-US" altLang="zh-CN" sz="1400" dirty="0">
              <a:latin typeface="+mn-ea"/>
            </a:endParaRPr>
          </a:p>
          <a:p>
            <a:pPr marL="834390" indent="-228600" defTabSz="6858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1400" dirty="0">
                <a:latin typeface="+mn-ea"/>
              </a:rPr>
              <a:t>精装阶段过程质量评估不少于三次，介入时点为：精装交付样板完成，厨卫间墙地砖完成≥</a:t>
            </a:r>
            <a:r>
              <a:rPr lang="en-US" altLang="zh-CN" sz="1400" dirty="0">
                <a:latin typeface="+mn-ea"/>
              </a:rPr>
              <a:t>30 </a:t>
            </a:r>
            <a:r>
              <a:rPr lang="zh-CN" altLang="en-US" sz="1400" dirty="0">
                <a:latin typeface="+mn-ea"/>
              </a:rPr>
              <a:t>户时开始第一次评估，部品部件安装完成 ≥</a:t>
            </a:r>
            <a:r>
              <a:rPr lang="en-US" altLang="zh-CN" sz="1400" dirty="0">
                <a:latin typeface="+mn-ea"/>
              </a:rPr>
              <a:t>30</a:t>
            </a:r>
            <a:r>
              <a:rPr lang="zh-CN" altLang="en-US" sz="1400" dirty="0">
                <a:latin typeface="+mn-ea"/>
              </a:rPr>
              <a:t>户开始第二次评估，部品部件安装完成</a:t>
            </a:r>
            <a:r>
              <a:rPr lang="en-US" altLang="zh-CN" sz="1400" dirty="0">
                <a:latin typeface="+mn-ea"/>
              </a:rPr>
              <a:t>70%</a:t>
            </a:r>
            <a:r>
              <a:rPr lang="zh-CN" altLang="en-US" sz="1400" dirty="0">
                <a:latin typeface="+mn-ea"/>
              </a:rPr>
              <a:t>开始第三次评估，其他介入时点根据现场实际情况而定。</a:t>
            </a:r>
            <a:endParaRPr lang="en-US" altLang="zh-CN" sz="1400" dirty="0">
              <a:latin typeface="+mn-ea"/>
            </a:endParaRPr>
          </a:p>
          <a:p>
            <a:pPr marL="834390" indent="-228600" defTabSz="6858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1400" dirty="0">
                <a:latin typeface="+mn-ea"/>
              </a:rPr>
              <a:t>退出评估：当季度该项目进入交付评估则退出过程质量评估。</a:t>
            </a:r>
            <a:endParaRPr lang="en-US" altLang="zh-CN" sz="1400" dirty="0">
              <a:latin typeface="+mn-ea"/>
            </a:endParaRPr>
          </a:p>
          <a:p>
            <a:pPr indent="334645" defTabSz="685800">
              <a:lnSpc>
                <a:spcPct val="150000"/>
              </a:lnSpc>
              <a:defRPr/>
            </a:pPr>
            <a:r>
              <a:rPr lang="en-US" altLang="zh-CN" sz="1400" b="1" dirty="0">
                <a:latin typeface="+mn-ea"/>
              </a:rPr>
              <a:t>2</a:t>
            </a:r>
            <a:r>
              <a:rPr lang="zh-CN" altLang="en-US" sz="1400" b="1" dirty="0">
                <a:latin typeface="+mn-ea"/>
              </a:rPr>
              <a:t>）人员安排：</a:t>
            </a:r>
            <a:endParaRPr lang="en-US" altLang="zh-CN" sz="1400" b="1" dirty="0">
              <a:latin typeface="+mn-ea"/>
            </a:endParaRPr>
          </a:p>
          <a:p>
            <a:pPr marL="834390" indent="-228600" defTabSz="6858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1400" dirty="0">
                <a:latin typeface="+mn-ea"/>
              </a:rPr>
              <a:t>住宅</a:t>
            </a:r>
            <a:r>
              <a:rPr lang="zh-CN" altLang="zh-CN" sz="1400" dirty="0">
                <a:latin typeface="+mn-ea"/>
              </a:rPr>
              <a:t>过程</a:t>
            </a:r>
            <a:r>
              <a:rPr lang="zh-CN" altLang="en-US" sz="1400" dirty="0">
                <a:latin typeface="+mn-ea"/>
              </a:rPr>
              <a:t>质量</a:t>
            </a:r>
            <a:r>
              <a:rPr lang="zh-CN" altLang="zh-CN" sz="1400" dirty="0">
                <a:latin typeface="+mn-ea"/>
              </a:rPr>
              <a:t>评估人员设置</a:t>
            </a:r>
            <a:r>
              <a:rPr lang="en-US" altLang="zh-CN" sz="1400" dirty="0">
                <a:latin typeface="+mn-ea"/>
              </a:rPr>
              <a:t>1</a:t>
            </a:r>
            <a:r>
              <a:rPr lang="zh-CN" altLang="zh-CN" sz="1400" dirty="0">
                <a:latin typeface="+mn-ea"/>
              </a:rPr>
              <a:t>组</a:t>
            </a:r>
            <a:r>
              <a:rPr lang="zh-CN" altLang="en-US" sz="1400" dirty="0">
                <a:latin typeface="+mn-ea"/>
              </a:rPr>
              <a:t>，</a:t>
            </a:r>
            <a:r>
              <a:rPr lang="zh-CN" altLang="zh-CN" sz="1400" dirty="0">
                <a:latin typeface="+mn-ea"/>
              </a:rPr>
              <a:t>每</a:t>
            </a:r>
            <a:r>
              <a:rPr lang="zh-CN" altLang="en-US" sz="1400" dirty="0">
                <a:latin typeface="+mn-ea"/>
              </a:rPr>
              <a:t>组</a:t>
            </a:r>
            <a:r>
              <a:rPr lang="en-US" altLang="zh-CN" sz="1400" dirty="0">
                <a:latin typeface="+mn-ea"/>
              </a:rPr>
              <a:t>3</a:t>
            </a:r>
            <a:r>
              <a:rPr lang="zh-CN" altLang="en-US" sz="1400" dirty="0">
                <a:latin typeface="+mn-ea"/>
              </a:rPr>
              <a:t>名评估人员。</a:t>
            </a:r>
          </a:p>
          <a:p>
            <a:pPr indent="334645" defTabSz="685800">
              <a:lnSpc>
                <a:spcPct val="150000"/>
              </a:lnSpc>
              <a:defRPr/>
            </a:pPr>
            <a:r>
              <a:rPr lang="en-US" altLang="zh-CN" sz="1400" b="1" dirty="0">
                <a:latin typeface="+mn-ea"/>
              </a:rPr>
              <a:t>3</a:t>
            </a:r>
            <a:r>
              <a:rPr lang="zh-CN" altLang="en-US" sz="1400" b="1" dirty="0">
                <a:latin typeface="+mn-ea"/>
              </a:rPr>
              <a:t>）</a:t>
            </a:r>
            <a:r>
              <a:rPr lang="zh-CN" altLang="zh-CN" sz="1400" b="1" dirty="0">
                <a:latin typeface="+mn-ea"/>
              </a:rPr>
              <a:t>评估频率及计划安排</a:t>
            </a:r>
            <a:r>
              <a:rPr lang="zh-CN" altLang="en-US" sz="1400" b="1" dirty="0">
                <a:latin typeface="+mn-ea"/>
              </a:rPr>
              <a:t>：</a:t>
            </a:r>
            <a:endParaRPr lang="en-US" altLang="zh-CN" sz="1400" b="1" dirty="0">
              <a:latin typeface="+mn-ea"/>
            </a:endParaRPr>
          </a:p>
          <a:p>
            <a:pPr marL="877570" indent="-271780" defTabSz="6858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1400" dirty="0">
                <a:latin typeface="+mn-ea"/>
              </a:rPr>
              <a:t>国贸地产工程成本中心</a:t>
            </a:r>
            <a:r>
              <a:rPr lang="zh-CN" altLang="zh-CN" sz="1400" dirty="0">
                <a:latin typeface="+mn-ea"/>
              </a:rPr>
              <a:t>根据各项目进度情况，确定受检项目和评估时间，形成项目工程巡检评估计划。各项目的实际评估时间由</a:t>
            </a:r>
            <a:r>
              <a:rPr lang="zh-CN" altLang="en-US" sz="1400" dirty="0">
                <a:latin typeface="+mn-ea"/>
              </a:rPr>
              <a:t>评估组</a:t>
            </a:r>
            <a:r>
              <a:rPr lang="zh-CN" altLang="zh-CN" sz="1400" dirty="0">
                <a:latin typeface="+mn-ea"/>
              </a:rPr>
              <a:t>于评估前通知参评项目部</a:t>
            </a:r>
            <a:r>
              <a:rPr lang="zh-CN" altLang="en-US" sz="1400" dirty="0">
                <a:latin typeface="+mn-ea"/>
              </a:rPr>
              <a:t>；</a:t>
            </a:r>
          </a:p>
          <a:p>
            <a:pPr marL="877570" indent="-271780" defTabSz="6858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1400" dirty="0">
                <a:latin typeface="+mn-ea"/>
              </a:rPr>
              <a:t>住宅过程质量评估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提前</a:t>
            </a:r>
            <a:r>
              <a:rPr lang="en-US" altLang="zh-CN" sz="1400" kern="100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天通知</a:t>
            </a:r>
            <a:r>
              <a:rPr lang="zh-CN" altLang="en-US" sz="1400" dirty="0">
                <a:latin typeface="+mn-ea"/>
              </a:rPr>
              <a:t>测评项目，提前一天抽选蓄水测区；</a:t>
            </a:r>
            <a:endParaRPr lang="en-US" altLang="zh-CN" sz="1400" dirty="0">
              <a:latin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C5B1DD3-827C-884D-B136-C0DCC9EF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6EF7F641-CEF8-56FC-E16C-B6390E1D416B}"/>
              </a:ext>
            </a:extLst>
          </p:cNvPr>
          <p:cNvSpPr txBox="1"/>
          <p:nvPr/>
        </p:nvSpPr>
        <p:spPr>
          <a:xfrm>
            <a:off x="209006" y="209190"/>
            <a:ext cx="3233057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latin typeface="Arial" panose="020B0604020202020204"/>
                <a:ea typeface="微软雅黑" panose="020B0503020204020204" charset="-122"/>
              </a:rPr>
              <a:t>总说明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F8D77A0-7783-0B85-29F3-91FF77139FCD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8F425E5-E43B-ECE5-6597-09F59036E622}"/>
              </a:ext>
            </a:extLst>
          </p:cNvPr>
          <p:cNvSpPr txBox="1"/>
          <p:nvPr/>
        </p:nvSpPr>
        <p:spPr>
          <a:xfrm>
            <a:off x="157274" y="737243"/>
            <a:ext cx="11641459" cy="5224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+mn-ea"/>
              </a:rPr>
              <a:t>四、过程质量评估流程：</a:t>
            </a:r>
            <a:endParaRPr lang="en-US" altLang="zh-CN" sz="1400" b="1" dirty="0">
              <a:solidFill>
                <a:prstClr val="black"/>
              </a:solidFill>
              <a:latin typeface="+mn-ea"/>
            </a:endParaRPr>
          </a:p>
          <a:p>
            <a:pPr indent="446182" defTabSz="914377">
              <a:lnSpc>
                <a:spcPct val="150000"/>
              </a:lnSpc>
              <a:defRPr/>
            </a:pPr>
            <a:r>
              <a:rPr lang="en-US" altLang="zh-CN" sz="1400" b="1" dirty="0">
                <a:latin typeface="+mn-ea"/>
              </a:rPr>
              <a:t>1</a:t>
            </a:r>
            <a:r>
              <a:rPr lang="zh-CN" altLang="en-US" sz="1400" b="1" dirty="0">
                <a:latin typeface="+mn-ea"/>
              </a:rPr>
              <a:t>）评估准备：</a:t>
            </a:r>
            <a:endParaRPr lang="en-US" altLang="zh-CN" sz="1400" b="1" dirty="0">
              <a:latin typeface="+mn-ea"/>
            </a:endParaRPr>
          </a:p>
          <a:p>
            <a:pPr marL="1170064" indent="-362364" defTabSz="914377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zh-CN" sz="1400" dirty="0">
                <a:latin typeface="+mn-ea"/>
              </a:rPr>
              <a:t>工具准备</a:t>
            </a:r>
            <a:r>
              <a:rPr lang="zh-CN" altLang="en-US" sz="1400" dirty="0">
                <a:latin typeface="+mn-ea"/>
              </a:rPr>
              <a:t>：</a:t>
            </a:r>
            <a:r>
              <a:rPr lang="zh-CN" altLang="zh-CN" sz="1400" dirty="0">
                <a:latin typeface="+mn-ea"/>
              </a:rPr>
              <a:t>检测工具包括但不限于：</a:t>
            </a:r>
            <a:r>
              <a:rPr lang="en-US" altLang="zh-CN" sz="1400" dirty="0">
                <a:latin typeface="+mn-ea"/>
              </a:rPr>
              <a:t>2</a:t>
            </a:r>
            <a:r>
              <a:rPr lang="zh-CN" altLang="zh-CN" sz="1400" dirty="0">
                <a:latin typeface="+mn-ea"/>
              </a:rPr>
              <a:t>米靠尺、楔形塞尺、阴阳角尺、塔尺（标尺）、“双十字”激光扫平仪、游标卡尺、电钻（或超声波测厚仪）</a:t>
            </a:r>
            <a:r>
              <a:rPr lang="zh-CN" altLang="en-US" sz="1400" dirty="0">
                <a:latin typeface="+mn-ea"/>
              </a:rPr>
              <a:t>；</a:t>
            </a:r>
          </a:p>
          <a:p>
            <a:pPr marL="1170064" indent="-362364" defTabSz="914377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zh-CN" sz="1400" dirty="0">
                <a:latin typeface="+mn-ea"/>
              </a:rPr>
              <a:t>人员准备：参评项目部负责组织各参评标段施工单位、监理单位人员到位</a:t>
            </a:r>
            <a:r>
              <a:rPr lang="zh-CN" altLang="en-US" sz="1400" dirty="0">
                <a:latin typeface="+mn-ea"/>
              </a:rPr>
              <a:t>；</a:t>
            </a:r>
          </a:p>
          <a:p>
            <a:pPr marL="1170064" indent="-362364" defTabSz="914377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zh-CN" sz="1400" dirty="0">
                <a:latin typeface="+mn-ea"/>
              </a:rPr>
              <a:t>资料准备</a:t>
            </a:r>
            <a:r>
              <a:rPr lang="zh-CN" altLang="en-US" sz="1400" dirty="0">
                <a:latin typeface="+mn-ea"/>
              </a:rPr>
              <a:t>：</a:t>
            </a:r>
            <a:r>
              <a:rPr lang="zh-CN" altLang="zh-CN" sz="1400" dirty="0">
                <a:latin typeface="+mn-ea"/>
              </a:rPr>
              <a:t>参评项目中心、施工单位、监理单位应提前准备项目评估涉及的相关图纸、内业资料等</a:t>
            </a:r>
            <a:r>
              <a:rPr lang="zh-CN" altLang="en-US" sz="1400" dirty="0">
                <a:latin typeface="+mn-ea"/>
              </a:rPr>
              <a:t>；</a:t>
            </a:r>
            <a:r>
              <a:rPr lang="zh-CN" altLang="zh-CN" sz="1400" dirty="0">
                <a:latin typeface="+mn-ea"/>
              </a:rPr>
              <a:t>参评项目填写书面的《项目进度采集表》，在评估组到达时提交评估组组长，评估组据此确定测区并随机抽查其准确性，</a:t>
            </a:r>
            <a:r>
              <a:rPr lang="zh-CN" altLang="en-US" sz="1400" dirty="0">
                <a:latin typeface="+mn-ea"/>
              </a:rPr>
              <a:t>项目需保证进度采集表</a:t>
            </a:r>
            <a:r>
              <a:rPr lang="zh-CN" altLang="zh-CN" sz="1400" dirty="0">
                <a:latin typeface="+mn-ea"/>
              </a:rPr>
              <a:t>准确性，如发现谎报、瞒报等</a:t>
            </a:r>
            <a:r>
              <a:rPr lang="zh-CN" altLang="en-US" sz="1400" dirty="0">
                <a:latin typeface="+mn-ea"/>
              </a:rPr>
              <a:t>，进行相应通报。</a:t>
            </a:r>
            <a:endParaRPr lang="en-US" altLang="zh-CN" sz="1400" dirty="0">
              <a:latin typeface="+mn-ea"/>
            </a:endParaRPr>
          </a:p>
          <a:p>
            <a:pPr indent="446182" defTabSz="914377">
              <a:lnSpc>
                <a:spcPct val="150000"/>
              </a:lnSpc>
              <a:defRPr/>
            </a:pPr>
            <a:r>
              <a:rPr lang="en-US" altLang="zh-CN" sz="1400" b="1" dirty="0">
                <a:latin typeface="+mn-ea"/>
              </a:rPr>
              <a:t>2</a:t>
            </a:r>
            <a:r>
              <a:rPr lang="zh-CN" altLang="en-US" sz="1400" b="1" dirty="0">
                <a:latin typeface="+mn-ea"/>
              </a:rPr>
              <a:t>）评估原则介绍：</a:t>
            </a:r>
            <a:endParaRPr lang="en-US" altLang="zh-CN" sz="1400" b="1" dirty="0">
              <a:latin typeface="+mn-ea"/>
            </a:endParaRPr>
          </a:p>
          <a:p>
            <a:pPr marL="1170064" indent="-362364" defTabSz="914377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zh-CN" sz="1400" dirty="0">
                <a:latin typeface="+mn-ea"/>
              </a:rPr>
              <a:t>设计</a:t>
            </a:r>
            <a:r>
              <a:rPr lang="zh-CN" altLang="en-US" sz="1400" dirty="0">
                <a:latin typeface="+mn-ea"/>
              </a:rPr>
              <a:t>值</a:t>
            </a:r>
            <a:r>
              <a:rPr lang="zh-CN" altLang="zh-CN" sz="1400" dirty="0">
                <a:latin typeface="+mn-ea"/>
              </a:rPr>
              <a:t>数据由项目负责提供</a:t>
            </a:r>
            <a:r>
              <a:rPr lang="zh-CN" altLang="en-US" sz="1400" dirty="0">
                <a:latin typeface="+mn-ea"/>
              </a:rPr>
              <a:t>；</a:t>
            </a:r>
            <a:endParaRPr lang="zh-CN" altLang="zh-CN" sz="1400" dirty="0">
              <a:latin typeface="+mn-ea"/>
            </a:endParaRPr>
          </a:p>
          <a:p>
            <a:pPr marL="1170064" indent="-362364" defTabSz="914377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zh-CN" sz="1400" dirty="0">
                <a:latin typeface="+mn-ea"/>
              </a:rPr>
              <a:t>现场评估过程由项目部、施工单位、监理单位共同见证并确认实测数据</a:t>
            </a:r>
            <a:r>
              <a:rPr lang="zh-CN" altLang="en-US" sz="1400" dirty="0">
                <a:latin typeface="+mn-ea"/>
              </a:rPr>
              <a:t>；</a:t>
            </a:r>
            <a:endParaRPr lang="en-US" altLang="zh-CN" sz="1400" dirty="0">
              <a:latin typeface="+mn-ea"/>
            </a:endParaRPr>
          </a:p>
          <a:p>
            <a:pPr marL="1170064" indent="-362364" defTabSz="914377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zh-CN" sz="1400" dirty="0">
                <a:latin typeface="+mn-ea"/>
              </a:rPr>
              <a:t>当参加人员对现场条件、实测方法、实测数据、评判标准等存在异议时，需即时报集团</a:t>
            </a:r>
            <a:r>
              <a:rPr lang="zh-CN" altLang="en-US" sz="1400" dirty="0">
                <a:latin typeface="+mn-ea"/>
              </a:rPr>
              <a:t>工程成本中心</a:t>
            </a:r>
            <a:r>
              <a:rPr lang="zh-CN" altLang="zh-CN" sz="1400" dirty="0">
                <a:latin typeface="+mn-ea"/>
              </a:rPr>
              <a:t>沟通协调</a:t>
            </a:r>
            <a:r>
              <a:rPr lang="zh-CN" altLang="en-US" sz="1400" dirty="0">
                <a:latin typeface="+mn-ea"/>
              </a:rPr>
              <a:t>；</a:t>
            </a:r>
            <a:endParaRPr lang="en-US" altLang="zh-CN" sz="1400" dirty="0">
              <a:latin typeface="+mn-ea"/>
            </a:endParaRPr>
          </a:p>
          <a:p>
            <a:pPr marL="1170064" indent="-362364" defTabSz="914377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zh-CN" sz="1400" dirty="0">
                <a:latin typeface="+mn-ea"/>
              </a:rPr>
              <a:t>各参评单位应积极配合现场评估工作，如因参评单位故意不配合造成现场评估工作无法进行的，经参评项目部及集团</a:t>
            </a:r>
            <a:r>
              <a:rPr lang="zh-CN" altLang="en-US" sz="1400" dirty="0">
                <a:latin typeface="+mn-ea"/>
              </a:rPr>
              <a:t>工程成本中心</a:t>
            </a:r>
            <a:r>
              <a:rPr lang="zh-CN" altLang="zh-CN" sz="1400" dirty="0">
                <a:latin typeface="+mn-ea"/>
              </a:rPr>
              <a:t>确认后，即中止该项目评估</a:t>
            </a:r>
            <a:r>
              <a:rPr lang="zh-CN" altLang="en-US" sz="1400" dirty="0">
                <a:latin typeface="+mn-ea"/>
              </a:rPr>
              <a:t>，</a:t>
            </a:r>
            <a:r>
              <a:rPr lang="zh-CN" altLang="zh-CN" sz="1400" dirty="0">
                <a:latin typeface="+mn-ea"/>
              </a:rPr>
              <a:t>集团将对有关单位进行通报</a:t>
            </a:r>
            <a:r>
              <a:rPr lang="zh-CN" altLang="en-US" sz="1400" dirty="0">
                <a:latin typeface="+mn-ea"/>
              </a:rPr>
              <a:t>；</a:t>
            </a:r>
            <a:endParaRPr lang="en-US" altLang="zh-CN" sz="1400" dirty="0">
              <a:latin typeface="+mn-ea"/>
            </a:endParaRPr>
          </a:p>
          <a:p>
            <a:pPr marL="1170064" indent="-362364" defTabSz="914377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zh-CN" sz="1400" dirty="0">
                <a:latin typeface="+mn-ea"/>
              </a:rPr>
              <a:t>确定参加和配合人员的数量和分工</a:t>
            </a:r>
            <a:r>
              <a:rPr lang="zh-CN" altLang="en-US" sz="1400" dirty="0">
                <a:latin typeface="+mn-ea"/>
              </a:rPr>
              <a:t>，</a:t>
            </a:r>
            <a:r>
              <a:rPr lang="zh-CN" altLang="zh-CN" sz="1400" dirty="0">
                <a:latin typeface="+mn-ea"/>
              </a:rPr>
              <a:t>原则上每</a:t>
            </a:r>
            <a:r>
              <a:rPr lang="zh-CN" altLang="en-US" sz="1400" dirty="0">
                <a:latin typeface="+mn-ea"/>
              </a:rPr>
              <a:t>实测实量</a:t>
            </a:r>
            <a:r>
              <a:rPr lang="zh-CN" altLang="zh-CN" sz="1400" dirty="0">
                <a:latin typeface="+mn-ea"/>
              </a:rPr>
              <a:t>、安全文明和质量</a:t>
            </a:r>
            <a:r>
              <a:rPr lang="zh-CN" altLang="en-US" sz="1400" dirty="0">
                <a:latin typeface="+mn-ea"/>
              </a:rPr>
              <a:t>风险</a:t>
            </a:r>
            <a:r>
              <a:rPr lang="zh-CN" altLang="zh-CN" sz="1400" dirty="0">
                <a:latin typeface="+mn-ea"/>
              </a:rPr>
              <a:t>评估组均安排项目部、施工单位、监理单位至少各一人陪同</a:t>
            </a:r>
            <a:r>
              <a:rPr lang="zh-CN" altLang="en-US" sz="1400" dirty="0">
                <a:latin typeface="+mn-ea"/>
              </a:rPr>
              <a:t>。</a:t>
            </a:r>
            <a:endParaRPr lang="en-US" altLang="zh-CN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3778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0953" y="757767"/>
            <a:ext cx="11509587" cy="5588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485" marR="0" lvl="0" indent="0" algn="l" defTabSz="1219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7850" algn="l"/>
              </a:tabLst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项目存在土建和精装单位同时施工作业时，达到标准划分后按土建和精装单位各自管理的区域进行评分，项目各分项评分为各施工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位分项得分的面积加权平均值（精装单位管理面积为各标段实际移交面积，总包单位管理面积为总建筑面积扣除各移交面积），对施工单位的考核按相应单位的成绩执行。检查时项目应主动配合评估人员进行面积确认。</a:t>
            </a: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lang="en-US" altLang="zh-CN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lang="en-US" altLang="zh-CN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lang="en-US" altLang="zh-CN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lang="en-US" altLang="zh-CN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lang="en-US" altLang="zh-CN" sz="16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lang="en-US" altLang="zh-CN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79120" marR="0" lvl="0" indent="-508635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/>
              <a:buChar char=""/>
              <a:tabLst>
                <a:tab pos="577850" algn="l"/>
              </a:tabLst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70485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7850" algn="l"/>
              </a:tabLst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说明：</a:t>
            </a:r>
          </a:p>
          <a:p>
            <a:pPr marL="375285" marR="0" lvl="0" indent="-304800" algn="l" defTabSz="1219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577850" algn="l"/>
              </a:tabLst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由原来的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土建和精装标段划分适用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50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户或标段内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1/3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标准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调整为</a:t>
            </a:r>
            <a:r>
              <a:rPr lang="zh-CN" altLang="en-US" sz="1600" dirty="0">
                <a:highlight>
                  <a:srgbClr val="FFFF00"/>
                </a:highlight>
                <a:latin typeface="+mn-ea"/>
              </a:rPr>
              <a:t>精装阶段过程质量评估不少于三次，介入时点为：精装交付样板完成，厨卫间墙地砖完成≥</a:t>
            </a:r>
            <a:r>
              <a:rPr lang="en-US" altLang="zh-CN" sz="1600" dirty="0">
                <a:highlight>
                  <a:srgbClr val="FFFF00"/>
                </a:highlight>
                <a:latin typeface="+mn-ea"/>
              </a:rPr>
              <a:t>30 </a:t>
            </a:r>
            <a:r>
              <a:rPr lang="zh-CN" altLang="en-US" sz="1600" dirty="0">
                <a:highlight>
                  <a:srgbClr val="FFFF00"/>
                </a:highlight>
                <a:latin typeface="+mn-ea"/>
              </a:rPr>
              <a:t>户时开始第一次评估，部品部件安装完成 ≥</a:t>
            </a:r>
            <a:r>
              <a:rPr lang="en-US" altLang="zh-CN" sz="1600" dirty="0">
                <a:highlight>
                  <a:srgbClr val="FFFF00"/>
                </a:highlight>
                <a:latin typeface="+mn-ea"/>
              </a:rPr>
              <a:t>30</a:t>
            </a:r>
            <a:r>
              <a:rPr lang="zh-CN" altLang="en-US" sz="1600" dirty="0">
                <a:highlight>
                  <a:srgbClr val="FFFF00"/>
                </a:highlight>
                <a:latin typeface="+mn-ea"/>
              </a:rPr>
              <a:t>户开始第二次评估，部品部件安装完成</a:t>
            </a:r>
            <a:r>
              <a:rPr lang="en-US" altLang="zh-CN" sz="1600" dirty="0">
                <a:highlight>
                  <a:srgbClr val="FFFF00"/>
                </a:highlight>
                <a:latin typeface="+mn-ea"/>
              </a:rPr>
              <a:t>70%</a:t>
            </a:r>
            <a:r>
              <a:rPr lang="zh-CN" altLang="en-US" sz="1600" dirty="0">
                <a:highlight>
                  <a:srgbClr val="FFFF00"/>
                </a:highlight>
                <a:latin typeface="+mn-ea"/>
              </a:rPr>
              <a:t>开始第三次评估，其他介入时点根据现场实际情况而定。当季度参与两次及以上精装过程质量评估的标段，季度精装过程质量评估得分取各次评估成绩的平均值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1992" y="2303814"/>
            <a:ext cx="9875520" cy="1644732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F277819-DE3D-89DF-12CA-CF57C4FCB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78C33E06-9E3E-9138-A753-F1497A038660}"/>
              </a:ext>
            </a:extLst>
          </p:cNvPr>
          <p:cNvSpPr txBox="1"/>
          <p:nvPr/>
        </p:nvSpPr>
        <p:spPr>
          <a:xfrm>
            <a:off x="209006" y="209190"/>
            <a:ext cx="3233057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latin typeface="Arial" panose="020B0604020202020204"/>
                <a:ea typeface="微软雅黑" panose="020B0503020204020204" charset="-122"/>
              </a:rPr>
              <a:t>总说明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2C74B88-9D3E-1591-7436-7E0C27CE242B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4" descr="http://www.sxsimg.com/E4/41/E4A4AC8F7B557AB13886EBC7FB55FC41.png">
            <a:extLst>
              <a:ext uri="{FF2B5EF4-FFF2-40B4-BE49-F238E27FC236}">
                <a16:creationId xmlns:a16="http://schemas.microsoft.com/office/drawing/2014/main" id="{031310B8-F274-CC28-C25C-1A4A0B8E8F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6144" y="-144418"/>
            <a:ext cx="304706" cy="30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1800">
              <a:solidFill>
                <a:prstClr val="black"/>
              </a:solidFill>
            </a:endParaRPr>
          </a:p>
        </p:txBody>
      </p:sp>
      <p:graphicFrame>
        <p:nvGraphicFramePr>
          <p:cNvPr id="53" name="图示 52">
            <a:extLst>
              <a:ext uri="{FF2B5EF4-FFF2-40B4-BE49-F238E27FC236}">
                <a16:creationId xmlns:a16="http://schemas.microsoft.com/office/drawing/2014/main" id="{D09E4A55-F557-9C8E-086F-4563790C1E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5473563"/>
              </p:ext>
            </p:extLst>
          </p:nvPr>
        </p:nvGraphicFramePr>
        <p:xfrm>
          <a:off x="1043608" y="2369126"/>
          <a:ext cx="9513556" cy="375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4" name="表格 53">
            <a:extLst>
              <a:ext uri="{FF2B5EF4-FFF2-40B4-BE49-F238E27FC236}">
                <a16:creationId xmlns:a16="http://schemas.microsoft.com/office/drawing/2014/main" id="{B731311C-4603-246D-5AFD-A0DB867C52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178855"/>
              </p:ext>
            </p:extLst>
          </p:nvPr>
        </p:nvGraphicFramePr>
        <p:xfrm>
          <a:off x="1043607" y="731648"/>
          <a:ext cx="9418555" cy="14415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29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1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1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18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0512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国贸地产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 dirty="0">
                          <a:effectLst/>
                        </a:rPr>
                        <a:t>实测实量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 dirty="0">
                          <a:effectLst/>
                        </a:rPr>
                        <a:t>质量风险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安全文明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51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u="none" strike="noStrike" dirty="0">
                          <a:effectLst/>
                        </a:rPr>
                        <a:t>住宅过程评估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u="none" strike="noStrike" dirty="0">
                          <a:effectLst/>
                        </a:rPr>
                        <a:t>40%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u="none" strike="noStrike" dirty="0">
                          <a:effectLst/>
                        </a:rPr>
                        <a:t>40%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5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u="none" strike="noStrike" dirty="0">
                          <a:effectLst/>
                        </a:rPr>
                        <a:t>综合评估结果</a:t>
                      </a:r>
                      <a:r>
                        <a:rPr lang="en-US" altLang="zh-CN" sz="1600" u="none" strike="noStrike" dirty="0">
                          <a:effectLst/>
                        </a:rPr>
                        <a:t>=</a:t>
                      </a:r>
                      <a:r>
                        <a:rPr lang="zh-CN" altLang="en-US" sz="1600" u="none" strike="noStrike" dirty="0">
                          <a:effectLst/>
                        </a:rPr>
                        <a:t>实测实量</a:t>
                      </a:r>
                      <a:r>
                        <a:rPr lang="en-US" altLang="zh-CN" sz="1600" u="none" strike="noStrike" dirty="0">
                          <a:effectLst/>
                        </a:rPr>
                        <a:t>×40%+</a:t>
                      </a:r>
                      <a:r>
                        <a:rPr lang="zh-CN" altLang="en-US" sz="1600" u="none" strike="noStrike" dirty="0">
                          <a:effectLst/>
                        </a:rPr>
                        <a:t>质量管理</a:t>
                      </a:r>
                      <a:r>
                        <a:rPr lang="en-US" altLang="zh-CN" sz="1600" u="none" strike="noStrike" dirty="0">
                          <a:effectLst/>
                        </a:rPr>
                        <a:t>×40%+</a:t>
                      </a:r>
                      <a:r>
                        <a:rPr lang="zh-CN" altLang="en-US" sz="1600" u="none" strike="noStrike" dirty="0">
                          <a:effectLst/>
                        </a:rPr>
                        <a:t>安全文明</a:t>
                      </a:r>
                      <a:r>
                        <a:rPr lang="en-US" altLang="zh-CN" sz="1600" u="none" strike="noStrike" dirty="0">
                          <a:effectLst/>
                        </a:rPr>
                        <a:t>×20%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占位符 9">
            <a:extLst>
              <a:ext uri="{FF2B5EF4-FFF2-40B4-BE49-F238E27FC236}">
                <a16:creationId xmlns:a16="http://schemas.microsoft.com/office/drawing/2014/main" id="{D17138AA-BF02-613B-3934-3D9B3D2FB8B5}"/>
              </a:ext>
            </a:extLst>
          </p:cNvPr>
          <p:cNvSpPr txBox="1"/>
          <p:nvPr/>
        </p:nvSpPr>
        <p:spPr>
          <a:xfrm>
            <a:off x="209006" y="209190"/>
            <a:ext cx="4487091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</a:rPr>
              <a:t>评估体系总体架构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C27DBAA-5047-F705-64FE-73BD802DA766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94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AutoShape 4" descr="http://www.sxsimg.com/E4/41/E4A4AC8F7B557AB13886EBC7FB55FC41.png">
            <a:extLst>
              <a:ext uri="{FF2B5EF4-FFF2-40B4-BE49-F238E27FC236}">
                <a16:creationId xmlns:a16="http://schemas.microsoft.com/office/drawing/2014/main" id="{4A78160F-8AE7-6B75-9C3F-E7F46D5587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6144" y="-144418"/>
            <a:ext cx="308102" cy="30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/>
            </a:endParaRPr>
          </a:p>
        </p:txBody>
      </p:sp>
      <p:graphicFrame>
        <p:nvGraphicFramePr>
          <p:cNvPr id="46" name="图示 45">
            <a:extLst>
              <a:ext uri="{FF2B5EF4-FFF2-40B4-BE49-F238E27FC236}">
                <a16:creationId xmlns:a16="http://schemas.microsoft.com/office/drawing/2014/main" id="{59CA1A1A-4ADE-8A9C-B3FB-2EE7D10AB2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9431013"/>
              </p:ext>
            </p:extLst>
          </p:nvPr>
        </p:nvGraphicFramePr>
        <p:xfrm>
          <a:off x="460850" y="872837"/>
          <a:ext cx="11105716" cy="21657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7" name="矩形 46">
            <a:extLst>
              <a:ext uri="{FF2B5EF4-FFF2-40B4-BE49-F238E27FC236}">
                <a16:creationId xmlns:a16="http://schemas.microsoft.com/office/drawing/2014/main" id="{DE8692AB-BFDF-9C1C-1C6C-E031C26D95CC}"/>
              </a:ext>
            </a:extLst>
          </p:cNvPr>
          <p:cNvSpPr/>
          <p:nvPr/>
        </p:nvSpPr>
        <p:spPr>
          <a:xfrm>
            <a:off x="238939" y="3038538"/>
            <a:ext cx="11618099" cy="3598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720090" defTabSz="685800">
              <a:lnSpc>
                <a:spcPct val="145000"/>
              </a:lnSpc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微软雅黑"/>
              </a:rPr>
              <a:t>实测实量规则：</a:t>
            </a:r>
            <a:endParaRPr lang="en-US" altLang="zh-CN" sz="1400" b="1" dirty="0">
              <a:solidFill>
                <a:prstClr val="black"/>
              </a:solidFill>
              <a:latin typeface="微软雅黑"/>
            </a:endParaRPr>
          </a:p>
          <a:p>
            <a:pPr indent="-720090" defTabSz="68580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1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）根据进度，优选抽选新工作面；（如无新工作面则全覆盖） </a:t>
            </a:r>
            <a:endParaRPr lang="en-US" altLang="zh-CN" sz="1400" dirty="0">
              <a:solidFill>
                <a:prstClr val="black"/>
              </a:solidFill>
              <a:latin typeface="微软雅黑"/>
            </a:endParaRPr>
          </a:p>
          <a:p>
            <a:pPr indent="-720090" defTabSz="68580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）钢筋工程抽查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个流水段（水平向施工阶段、竖向施工阶段各一个），墙柱除外墙外围外，其他部位一侧合模视为墙柱验收合格，梁为沉梁或板钢筋施工视为梁钢筋验收合格，板为面筋绑扎完成视为板钢筋验收合格</a:t>
            </a:r>
            <a:endParaRPr lang="en-US" altLang="zh-CN" sz="1400" dirty="0">
              <a:solidFill>
                <a:prstClr val="black"/>
              </a:solidFill>
              <a:latin typeface="微软雅黑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）主体结构测区为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层，（如标段同时使用铝模及木模，要求测区分别覆盖到铝模及木模）；</a:t>
            </a:r>
            <a:endParaRPr lang="en-US" altLang="zh-CN" sz="1400" dirty="0">
              <a:solidFill>
                <a:prstClr val="black"/>
              </a:solidFill>
              <a:latin typeface="微软雅黑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3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）砌筑工程测区为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层，要求整层大面已完成不少于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层（顶砌以下全部完成，二次结构可不完成，样板层不进行实测）；</a:t>
            </a:r>
            <a:endParaRPr lang="en-US" altLang="zh-CN" sz="1400" dirty="0">
              <a:solidFill>
                <a:prstClr val="black"/>
              </a:solidFill>
              <a:latin typeface="微软雅黑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4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）抹灰工程测区为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户，要求整层大面完成不少于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层（完成时间大于等于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1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天，样板层不进行实测），如实测楼层养护期（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7d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）未达到要求，空鼓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/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开裂分项不进行实测或更换养护期达到要求的楼层进行实测；</a:t>
            </a:r>
            <a:endParaRPr lang="en-US" altLang="zh-CN" sz="1400" dirty="0">
              <a:solidFill>
                <a:prstClr val="black"/>
              </a:solidFill>
              <a:latin typeface="微软雅黑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4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）精装修测区为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4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户，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（样板层不进行实测），如实测楼层墙地砖养护期（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7d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）未达到要求，空鼓分项不进行实测或更换养护期达到要求的楼层进行实测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；</a:t>
            </a:r>
            <a:endParaRPr lang="en-US" altLang="zh-CN" sz="1400" dirty="0">
              <a:solidFill>
                <a:prstClr val="black"/>
              </a:solidFill>
              <a:latin typeface="微软雅黑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5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）测区不能满足实测实量时或抽取的楼栋不能涵盖所有实测分项时，则由第三方额外抽取楼栋与楼层数。</a:t>
            </a:r>
            <a:endParaRPr lang="en-US" altLang="zh-CN" sz="1400" dirty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E79127F5-1EFA-4060-1577-0CD52F752C8E}"/>
              </a:ext>
            </a:extLst>
          </p:cNvPr>
          <p:cNvSpPr txBox="1"/>
          <p:nvPr/>
        </p:nvSpPr>
        <p:spPr>
          <a:xfrm>
            <a:off x="209006" y="209190"/>
            <a:ext cx="4487091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实测实量</a:t>
            </a:r>
            <a:r>
              <a:rPr lang="zh-CN" altLang="en-US" sz="2000" dirty="0">
                <a:solidFill>
                  <a:prstClr val="black"/>
                </a:solidFill>
              </a:rPr>
              <a:t>架构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1E6B409-279A-22D8-8C79-8A962C5A4010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747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http://www.sxsimg.com/E4/41/E4A4AC8F7B557AB13886EBC7FB55FC41.png">
            <a:extLst>
              <a:ext uri="{FF2B5EF4-FFF2-40B4-BE49-F238E27FC236}">
                <a16:creationId xmlns:a16="http://schemas.microsoft.com/office/drawing/2014/main" id="{D28E2929-9AFF-1923-E86F-927EFF2E52E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6144" y="-144418"/>
            <a:ext cx="304706" cy="30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/>
            </a:endParaRPr>
          </a:p>
        </p:txBody>
      </p:sp>
      <p:graphicFrame>
        <p:nvGraphicFramePr>
          <p:cNvPr id="9" name="图示 8">
            <a:extLst>
              <a:ext uri="{FF2B5EF4-FFF2-40B4-BE49-F238E27FC236}">
                <a16:creationId xmlns:a16="http://schemas.microsoft.com/office/drawing/2014/main" id="{2BBE7F26-89FD-58B8-D7F8-2E465B57C8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8989820"/>
              </p:ext>
            </p:extLst>
          </p:nvPr>
        </p:nvGraphicFramePr>
        <p:xfrm>
          <a:off x="460850" y="731648"/>
          <a:ext cx="11396188" cy="26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489200F8-4E3D-4469-1FC2-CBE5613DB60A}"/>
              </a:ext>
            </a:extLst>
          </p:cNvPr>
          <p:cNvSpPr/>
          <p:nvPr/>
        </p:nvSpPr>
        <p:spPr>
          <a:xfrm>
            <a:off x="316856" y="3806075"/>
            <a:ext cx="11341744" cy="230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720090" defTabSz="685800">
              <a:lnSpc>
                <a:spcPct val="145000"/>
              </a:lnSpc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微软雅黑"/>
              </a:rPr>
              <a:t>质量管理规则：</a:t>
            </a:r>
            <a:endParaRPr lang="en-US" altLang="zh-CN" sz="1400" b="1" dirty="0">
              <a:solidFill>
                <a:prstClr val="black"/>
              </a:solidFill>
              <a:latin typeface="微软雅黑"/>
            </a:endParaRPr>
          </a:p>
          <a:p>
            <a:pPr indent="-720090" defTabSz="68580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1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）随机抽取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</a:rPr>
              <a:t>栋楼（屋面、地下室、作业面、阳露台、首层必查）；</a:t>
            </a:r>
            <a:endParaRPr lang="en-US" altLang="zh-CN" sz="1400" dirty="0">
              <a:solidFill>
                <a:prstClr val="black"/>
              </a:solidFill>
              <a:latin typeface="微软雅黑"/>
            </a:endParaRPr>
          </a:p>
          <a:p>
            <a:pPr indent="-720090" defTabSz="68580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）质量管理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扣分标准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质量缺陷出现频率扣分：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Ⅲ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级：普遍发生（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处以上）；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Ⅱ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级：部分发生（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6-9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处）；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Ⅰ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级：个别发生（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2-5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处）；</a:t>
            </a:r>
            <a:endParaRPr lang="zh-CN" altLang="en-US" sz="1400" dirty="0">
              <a:solidFill>
                <a:prstClr val="black"/>
              </a:solidFill>
              <a:latin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Arial"/>
                <a:sym typeface="+mn-ea"/>
              </a:rPr>
              <a:t>3</a:t>
            </a:r>
            <a:r>
              <a:rPr lang="zh-CN" altLang="en-US" sz="1400" dirty="0">
                <a:latin typeface="Arial"/>
                <a:sym typeface="+mn-ea"/>
              </a:rPr>
              <a:t>） 带★扣分项说明：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 ★ 为普通项， ★ ★为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B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级红线、 ★ ★ ★为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A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级红线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；</a:t>
            </a:r>
            <a:endParaRPr lang="en-US" altLang="zh-CN" sz="1400" dirty="0">
              <a:latin typeface="Arial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Arial"/>
                <a:sym typeface="+mn-ea"/>
              </a:rPr>
              <a:t>普通★项：凡出现为Ⅱ级，质量管理总分加扣1分；凡出现为Ⅲ级，质量管理总分加扣3分(百分制）；</a:t>
            </a:r>
            <a:endParaRPr lang="zh-CN" altLang="en-US" sz="1400" dirty="0"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Arial"/>
                <a:sym typeface="+mn-ea"/>
              </a:rPr>
              <a:t>B</a:t>
            </a:r>
            <a:r>
              <a:rPr lang="zh-CN" altLang="en-US" sz="1400" dirty="0">
                <a:latin typeface="Arial"/>
                <a:sym typeface="+mn-ea"/>
              </a:rPr>
              <a:t>级★★红线：凡出现为Ⅰ级，质量管理加扣1分；出现为Ⅱ级，质量管理总分加扣2分；出现Ⅲ级，总分加扣3分(百分制）；</a:t>
            </a:r>
            <a:endParaRPr lang="en-US" altLang="zh-CN" sz="1400" dirty="0">
              <a:latin typeface="Arial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Arial"/>
                <a:sym typeface="+mn-ea"/>
              </a:rPr>
              <a:t>A</a:t>
            </a:r>
            <a:r>
              <a:rPr lang="zh-CN" altLang="en-US" sz="1400" dirty="0">
                <a:latin typeface="Arial"/>
                <a:sym typeface="+mn-ea"/>
              </a:rPr>
              <a:t>级★★★红线：凡出现为Ⅰ级，质量管理总分加扣</a:t>
            </a:r>
            <a:r>
              <a:rPr lang="en-US" altLang="zh-CN" sz="1400" dirty="0">
                <a:latin typeface="Arial"/>
                <a:sym typeface="+mn-ea"/>
              </a:rPr>
              <a:t>2</a:t>
            </a:r>
            <a:r>
              <a:rPr lang="zh-CN" altLang="en-US" sz="1400" dirty="0">
                <a:latin typeface="Arial"/>
                <a:sym typeface="+mn-ea"/>
              </a:rPr>
              <a:t>分；出现Ⅱ级，质量管理总分加扣3分；出现Ⅲ级，质量管理总分加扣</a:t>
            </a:r>
            <a:r>
              <a:rPr lang="en-US" altLang="zh-CN" sz="1400" dirty="0">
                <a:latin typeface="Arial"/>
                <a:sym typeface="+mn-ea"/>
              </a:rPr>
              <a:t>4</a:t>
            </a:r>
            <a:r>
              <a:rPr lang="zh-CN" altLang="en-US" sz="1400" dirty="0">
                <a:latin typeface="Arial"/>
                <a:sym typeface="+mn-ea"/>
              </a:rPr>
              <a:t>分(百分制）。</a:t>
            </a:r>
            <a:endParaRPr lang="zh-CN" altLang="en-US" sz="1400" dirty="0">
              <a:latin typeface="微软雅黑"/>
              <a:sym typeface="+mn-ea"/>
            </a:endParaRPr>
          </a:p>
        </p:txBody>
      </p:sp>
      <p:sp>
        <p:nvSpPr>
          <p:cNvPr id="2" name="文本占位符 9">
            <a:extLst>
              <a:ext uri="{FF2B5EF4-FFF2-40B4-BE49-F238E27FC236}">
                <a16:creationId xmlns:a16="http://schemas.microsoft.com/office/drawing/2014/main" id="{E31AD14D-21C4-59BB-2836-A2581D8E2482}"/>
              </a:ext>
            </a:extLst>
          </p:cNvPr>
          <p:cNvSpPr txBox="1"/>
          <p:nvPr/>
        </p:nvSpPr>
        <p:spPr>
          <a:xfrm>
            <a:off x="209006" y="209190"/>
            <a:ext cx="4487091" cy="317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2023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/>
                <a:ea typeface="微软雅黑" panose="020B0503020204020204" charset="-122"/>
              </a:rPr>
              <a:t>年评估规则</a:t>
            </a:r>
            <a:r>
              <a:rPr lang="en-US" altLang="zh-CN" sz="2000" dirty="0">
                <a:latin typeface="Arial" panose="020B0604020202020204"/>
                <a:ea typeface="微软雅黑" panose="020B0503020204020204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质量管理</a:t>
            </a:r>
            <a:r>
              <a:rPr lang="zh-CN" altLang="en-US" sz="2000" dirty="0">
                <a:solidFill>
                  <a:prstClr val="black"/>
                </a:solidFill>
              </a:rPr>
              <a:t>架构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A02D106-1168-B5D2-D8F1-2D16AD90AD97}"/>
              </a:ext>
            </a:extLst>
          </p:cNvPr>
          <p:cNvCxnSpPr>
            <a:cxnSpLocks/>
          </p:cNvCxnSpPr>
          <p:nvPr/>
        </p:nvCxnSpPr>
        <p:spPr>
          <a:xfrm>
            <a:off x="209006" y="597807"/>
            <a:ext cx="9030788" cy="0"/>
          </a:xfrm>
          <a:prstGeom prst="line">
            <a:avLst/>
          </a:prstGeom>
          <a:ln w="19050">
            <a:solidFill>
              <a:srgbClr val="BD37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37358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NkMTBkNDkyMDg1NDk5NTQzZDVmZTNlZjg3ZWViOWIifQ=="/>
  <p:tag name="KSO_WPP_MARK_KEY" val="739e0001-a4a9-4ac7-b026-6b163e5e093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13330</TotalTime>
  <Words>14350</Words>
  <Application>Microsoft Office PowerPoint</Application>
  <PresentationFormat>宽屏</PresentationFormat>
  <Paragraphs>974</Paragraphs>
  <Slides>36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楷体</vt:lpstr>
      <vt:lpstr>微软雅黑</vt:lpstr>
      <vt:lpstr>Arial</vt:lpstr>
      <vt:lpstr>Calibri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汪东山</dc:creator>
  <cp:lastModifiedBy>汪 东山</cp:lastModifiedBy>
  <cp:revision>478</cp:revision>
  <dcterms:created xsi:type="dcterms:W3CDTF">2022-09-20T07:19:00Z</dcterms:created>
  <dcterms:modified xsi:type="dcterms:W3CDTF">2023-03-21T08:32:15Z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5B67823AB78244908B673D01938EAD57</vt:lpwstr>
  </property>
  <property fmtid="{D5CDD505-2E9C-101B-9397-08002B2CF9AE}" pid="3" name="KSOProductBuildVer">
    <vt:lpwstr>2052-11.1.0.12598</vt:lpwstr>
  </property>
</Properties>
</file>