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</p:sldMasterIdLst>
  <p:sldIdLst>
    <p:sldId id="442" r:id="rId2"/>
  </p:sldIdLst>
  <p:sldSz cx="6858000" cy="9906000" type="A4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B9295"/>
    <a:srgbClr val="E1C06F"/>
    <a:srgbClr val="FFFFFF"/>
    <a:srgbClr val="FED9A3"/>
    <a:srgbClr val="F0CE8F"/>
    <a:srgbClr val="DAAD64"/>
    <a:srgbClr val="FBF2E9"/>
    <a:srgbClr val="FEE6C7"/>
    <a:srgbClr val="FEE4C2"/>
    <a:srgbClr val="0A17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34573" autoAdjust="0"/>
    <p:restoredTop sz="94660" autoAdjust="0"/>
  </p:normalViewPr>
  <p:slideViewPr>
    <p:cSldViewPr snapToGrid="0">
      <p:cViewPr varScale="1">
        <p:scale>
          <a:sx n="77" d="100"/>
          <a:sy n="77" d="100"/>
        </p:scale>
        <p:origin x="-3390" y="-90"/>
      </p:cViewPr>
      <p:guideLst>
        <p:guide orient="horz" pos="3181"/>
        <p:guide pos="215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10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514350" y="3077283"/>
            <a:ext cx="5829300" cy="212336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28700" y="5613400"/>
            <a:ext cx="4800600" cy="25315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785429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050337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3729037" y="573264"/>
            <a:ext cx="1157288" cy="1220822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57176" y="573264"/>
            <a:ext cx="3357563" cy="1220822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33117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342225" y="2246400"/>
            <a:ext cx="2943606" cy="6656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3572100" y="2246400"/>
            <a:ext cx="2940300" cy="6656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2022/12/6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2022/12/6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342225" y="1118000"/>
            <a:ext cx="6172200" cy="79196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2022/12/6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674325" y="3588000"/>
            <a:ext cx="5512050" cy="14716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674325" y="5142800"/>
            <a:ext cx="5512050" cy="6812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83721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41735" y="6365524"/>
            <a:ext cx="5829300" cy="196744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41735" y="4198588"/>
            <a:ext cx="5829300" cy="21669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05651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57176" y="3338691"/>
            <a:ext cx="2257425" cy="944280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2628901" y="3338691"/>
            <a:ext cx="2257425" cy="944280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2022/12/6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44548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42901" y="2217385"/>
            <a:ext cx="303014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342901" y="3141486"/>
            <a:ext cx="303014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3483770" y="2217385"/>
            <a:ext cx="303133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3483770" y="3141486"/>
            <a:ext cx="303133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2022/12/6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94069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2022/12/6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80747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2022/12/6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23985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2901" y="394405"/>
            <a:ext cx="2256235" cy="167851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681288" y="394408"/>
            <a:ext cx="3833813" cy="845449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342901" y="2072924"/>
            <a:ext cx="2256235" cy="677598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2022/12/6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67194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44216" y="6934200"/>
            <a:ext cx="4114800" cy="81862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344216" y="885119"/>
            <a:ext cx="4114800" cy="594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344216" y="7752822"/>
            <a:ext cx="4114800" cy="116257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2022/12/6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5908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42900" y="2311402"/>
            <a:ext cx="6172200" cy="6537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342900" y="9181397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2022/12/6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2343150" y="9181397"/>
            <a:ext cx="21717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914900" y="9181397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966050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56" r:id="rId12"/>
    <p:sldLayoutId id="2147483658" r:id="rId13"/>
    <p:sldLayoutId id="2147483659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Relationship Id="rId6" Type="http://schemas.openxmlformats.org/officeDocument/2006/relationships/image" Target="../media/image2.svg"/><Relationship Id="rId5" Type="http://schemas.openxmlformats.org/officeDocument/2006/relationships/image" Target="../media/image2.png"/><Relationship Id="rId4" Type="http://schemas.openxmlformats.org/officeDocument/2006/relationships/image" Target="../media/image1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5-04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 l="8838" r="13801" b="31621"/>
          <a:stretch>
            <a:fillRect/>
          </a:stretch>
        </p:blipFill>
        <p:spPr>
          <a:xfrm>
            <a:off x="-1" y="4903111"/>
            <a:ext cx="6858001" cy="4236441"/>
          </a:xfrm>
          <a:prstGeom prst="rect">
            <a:avLst/>
          </a:prstGeom>
        </p:spPr>
      </p:pic>
      <p:pic>
        <p:nvPicPr>
          <p:cNvPr id="6" name="图片 5" descr="文件素材-03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 l="15042" b="24272"/>
          <a:stretch>
            <a:fillRect/>
          </a:stretch>
        </p:blipFill>
        <p:spPr>
          <a:xfrm>
            <a:off x="4736108" y="3015253"/>
            <a:ext cx="2470551" cy="535217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2734811"/>
            <a:ext cx="6858001" cy="1644241"/>
          </a:xfrm>
          <a:prstGeom prst="rect">
            <a:avLst/>
          </a:prstGeom>
          <a:gradFill flip="none" rotWithShape="1">
            <a:gsLst>
              <a:gs pos="0">
                <a:srgbClr val="92D050">
                  <a:shade val="30000"/>
                  <a:satMod val="115000"/>
                </a:srgbClr>
              </a:gs>
              <a:gs pos="50000">
                <a:srgbClr val="92D050">
                  <a:shade val="67500"/>
                  <a:satMod val="115000"/>
                </a:srgbClr>
              </a:gs>
              <a:gs pos="100000">
                <a:srgbClr val="92D050">
                  <a:shade val="100000"/>
                  <a:satMod val="115000"/>
                </a:srgbClr>
              </a:gs>
            </a:gsLst>
            <a:lin ang="2700000" scaled="1"/>
            <a:tileRect/>
          </a:gradFill>
          <a:ln w="9525">
            <a:noFill/>
          </a:ln>
        </p:spPr>
        <p:txBody>
          <a:bodyPr rtlCol="0" anchor="t">
            <a:noAutofit/>
          </a:bodyPr>
          <a:lstStyle/>
          <a:p>
            <a:pPr lvl="0" algn="l">
              <a:buClrTx/>
              <a:buSzTx/>
              <a:buFontTx/>
            </a:pPr>
            <a:endParaRPr lang="en-US" altLang="zh-CN" dirty="0">
              <a:gradFill>
                <a:gsLst>
                  <a:gs pos="0">
                    <a:srgbClr val="F8F4ED"/>
                  </a:gs>
                  <a:gs pos="100000">
                    <a:srgbClr val="FFD89D"/>
                  </a:gs>
                </a:gsLst>
                <a:lin ang="5400000" scaled="0"/>
              </a:gradFill>
              <a:latin typeface="华文琥珀" pitchFamily="2" charset="-122"/>
              <a:ea typeface="华文琥珀" pitchFamily="2" charset="-122"/>
              <a:sym typeface="+mn-ea"/>
            </a:endParaRPr>
          </a:p>
          <a:p>
            <a:pPr lvl="0"/>
            <a:r>
              <a:rPr lang="zh-CN" altLang="en-US" sz="2400" dirty="0" smtClean="0">
                <a:solidFill>
                  <a:srgbClr val="00B050"/>
                </a:solidFill>
                <a:latin typeface="华文琥珀" pitchFamily="2" charset="-122"/>
                <a:ea typeface="华文琥珀" pitchFamily="2" charset="-122"/>
                <a:sym typeface="+mn-ea"/>
              </a:rPr>
              <a:t>       </a:t>
            </a:r>
            <a:endParaRPr lang="en-US" altLang="zh-CN" sz="2400" dirty="0" smtClean="0">
              <a:solidFill>
                <a:srgbClr val="00B050"/>
              </a:solidFill>
              <a:latin typeface="华文琥珀" pitchFamily="2" charset="-122"/>
              <a:ea typeface="华文琥珀" pitchFamily="2" charset="-122"/>
              <a:sym typeface="+mn-ea"/>
            </a:endParaRPr>
          </a:p>
          <a:p>
            <a:pPr lvl="0"/>
            <a:r>
              <a:rPr lang="zh-CN" altLang="en-US" sz="2600" b="1" dirty="0" smtClean="0">
                <a:solidFill>
                  <a:srgbClr val="002060"/>
                </a:solidFill>
                <a:latin typeface="华文琥珀" pitchFamily="2" charset="-122"/>
                <a:ea typeface="华文琥珀" pitchFamily="2" charset="-122"/>
                <a:sym typeface="+mn-ea"/>
              </a:rPr>
              <a:t>         </a:t>
            </a:r>
            <a:r>
              <a:rPr lang="zh-CN" altLang="en-US" sz="2600" b="1" dirty="0" smtClean="0">
                <a:solidFill>
                  <a:schemeClr val="tx2"/>
                </a:solidFill>
                <a:latin typeface="宋体" pitchFamily="2" charset="-122"/>
                <a:ea typeface="宋体" pitchFamily="2" charset="-122"/>
                <a:sym typeface="+mn-ea"/>
              </a:rPr>
              <a:t>吴</a:t>
            </a:r>
            <a:r>
              <a:rPr lang="zh-CN" altLang="en-US" sz="2600" b="1" dirty="0">
                <a:solidFill>
                  <a:schemeClr val="tx2"/>
                </a:solidFill>
                <a:latin typeface="宋体" pitchFamily="2" charset="-122"/>
                <a:ea typeface="宋体" pitchFamily="2" charset="-122"/>
                <a:sym typeface="+mn-ea"/>
              </a:rPr>
              <a:t>川市张炎纪念中学标准化建设项目</a:t>
            </a:r>
            <a:endParaRPr lang="en-US" altLang="zh-CN" sz="2600" b="1" dirty="0" smtClean="0">
              <a:solidFill>
                <a:schemeClr val="tx2"/>
              </a:solidFill>
              <a:latin typeface="宋体" pitchFamily="2" charset="-122"/>
              <a:ea typeface="宋体" pitchFamily="2" charset="-122"/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en-US" altLang="zh-CN" sz="2400" dirty="0">
                <a:solidFill>
                  <a:srgbClr val="00B050"/>
                </a:solidFill>
                <a:latin typeface="宋体" pitchFamily="2" charset="-122"/>
                <a:ea typeface="宋体" pitchFamily="2" charset="-122"/>
                <a:sym typeface="+mn-ea"/>
              </a:rPr>
              <a:t> </a:t>
            </a:r>
            <a:r>
              <a:rPr lang="en-US" altLang="zh-CN" sz="2400" dirty="0" smtClean="0">
                <a:solidFill>
                  <a:srgbClr val="00B050"/>
                </a:solidFill>
                <a:latin typeface="宋体" pitchFamily="2" charset="-122"/>
                <a:ea typeface="宋体" pitchFamily="2" charset="-122"/>
                <a:sym typeface="+mn-ea"/>
              </a:rPr>
              <a:t>         </a:t>
            </a:r>
            <a:r>
              <a:rPr lang="en-US" altLang="zh-CN" sz="2100" dirty="0" smtClean="0">
                <a:solidFill>
                  <a:srgbClr val="00B050"/>
                </a:solidFill>
                <a:latin typeface="宋体" pitchFamily="2" charset="-122"/>
                <a:ea typeface="宋体" pitchFamily="2" charset="-122"/>
                <a:sym typeface="+mn-ea"/>
              </a:rPr>
              <a:t>                      </a:t>
            </a:r>
            <a:endParaRPr lang="en-US" altLang="zh-CN" sz="2100" dirty="0">
              <a:solidFill>
                <a:srgbClr val="00B050"/>
              </a:solidFill>
              <a:latin typeface="宋体" pitchFamily="2" charset="-122"/>
              <a:ea typeface="宋体" pitchFamily="2" charset="-122"/>
              <a:sym typeface="+mn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946247" y="1354517"/>
            <a:ext cx="40938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tx2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泾 清 项 目 管 理</a:t>
            </a:r>
            <a:endParaRPr lang="zh-CN" altLang="en-US" sz="3600" dirty="0">
              <a:solidFill>
                <a:schemeClr val="tx2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174459" y="7088444"/>
            <a:ext cx="486561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/>
              <a:t> 建 设 单 位</a:t>
            </a:r>
            <a:r>
              <a:rPr lang="en-US" altLang="zh-CN" b="1" dirty="0" smtClean="0"/>
              <a:t>: </a:t>
            </a:r>
            <a:r>
              <a:rPr lang="en-US" altLang="zh-CN" b="1" dirty="0" err="1" smtClean="0"/>
              <a:t>吴川张炎纪念中学</a:t>
            </a:r>
            <a:r>
              <a:rPr lang="en-US" altLang="zh-CN" b="1" dirty="0" smtClean="0"/>
              <a:t>               (公 章)</a:t>
            </a:r>
          </a:p>
          <a:p>
            <a:endParaRPr lang="en-US" altLang="zh-CN" b="1" dirty="0"/>
          </a:p>
          <a:p>
            <a:r>
              <a:rPr lang="zh-CN" altLang="en-US" b="1" dirty="0" smtClean="0"/>
              <a:t> 编 制 单 位</a:t>
            </a:r>
            <a:r>
              <a:rPr lang="en-US" altLang="zh-CN" b="1" dirty="0" smtClean="0"/>
              <a:t>: </a:t>
            </a:r>
            <a:r>
              <a:rPr lang="zh-CN" altLang="en-US" b="1" dirty="0" smtClean="0"/>
              <a:t>泾清项目管理</a:t>
            </a:r>
            <a:r>
              <a:rPr lang="en-US" altLang="zh-CN" b="1" dirty="0" err="1" smtClean="0"/>
              <a:t>有限公司</a:t>
            </a:r>
            <a:r>
              <a:rPr lang="en-US" altLang="zh-CN" b="1" dirty="0" smtClean="0"/>
              <a:t>       (</a:t>
            </a:r>
            <a:r>
              <a:rPr lang="en-US" altLang="zh-CN" b="1" dirty="0" err="1" smtClean="0"/>
              <a:t>公章</a:t>
            </a:r>
            <a:r>
              <a:rPr lang="en-US" altLang="zh-CN" b="1" dirty="0" smtClean="0"/>
              <a:t>)</a:t>
            </a:r>
          </a:p>
          <a:p>
            <a:endParaRPr lang="en-US" altLang="zh-CN" b="1" dirty="0"/>
          </a:p>
          <a:p>
            <a:r>
              <a:rPr lang="zh-CN" altLang="en-US" b="1" dirty="0" smtClean="0"/>
              <a:t>  编 制 日 期</a:t>
            </a:r>
            <a:r>
              <a:rPr lang="en-US" altLang="zh-CN" b="1" dirty="0" smtClean="0">
                <a:latin typeface="+mn-ea"/>
              </a:rPr>
              <a:t>:  2022年</a:t>
            </a:r>
            <a:r>
              <a:rPr lang="en-US" altLang="zh-CN" b="1" dirty="0" smtClean="0">
                <a:latin typeface="+mn-ea"/>
              </a:rPr>
              <a:t>12月02日</a:t>
            </a:r>
            <a:endParaRPr lang="zh-CN" altLang="en-US" b="1" dirty="0">
              <a:latin typeface="+mn-ea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798" y="885204"/>
            <a:ext cx="1076475" cy="1115644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4601884" y="1768758"/>
            <a:ext cx="2072080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endParaRPr lang="en-US" altLang="zh-CN" dirty="0" smtClean="0">
              <a:solidFill>
                <a:srgbClr val="00B050"/>
              </a:solidFill>
              <a:latin typeface="华文琥珀" pitchFamily="2" charset="-122"/>
              <a:ea typeface="华文琥珀" pitchFamily="2" charset="-122"/>
              <a:sym typeface="+mn-ea"/>
            </a:endParaRPr>
          </a:p>
          <a:p>
            <a:pPr lvl="0"/>
            <a:r>
              <a:rPr lang="en-US" altLang="zh-CN" dirty="0" err="1" smtClean="0">
                <a:solidFill>
                  <a:schemeClr val="tx2"/>
                </a:solidFill>
                <a:latin typeface="华文琥珀" pitchFamily="2" charset="-122"/>
                <a:ea typeface="华文琥珀" pitchFamily="2" charset="-122"/>
                <a:sym typeface="+mn-ea"/>
              </a:rPr>
              <a:t>工程造价咨询甲级</a:t>
            </a:r>
            <a:endParaRPr lang="en-US" altLang="zh-CN" dirty="0" smtClean="0">
              <a:solidFill>
                <a:schemeClr val="tx2"/>
              </a:solidFill>
              <a:latin typeface="华文琥珀" pitchFamily="2" charset="-122"/>
              <a:ea typeface="华文琥珀" pitchFamily="2" charset="-122"/>
              <a:sym typeface="+mn-ea"/>
            </a:endParaRPr>
          </a:p>
          <a:p>
            <a:r>
              <a:rPr lang="en-US" altLang="zh-CN" dirty="0" err="1">
                <a:solidFill>
                  <a:schemeClr val="tx2"/>
                </a:solidFill>
                <a:latin typeface="华文琥珀" pitchFamily="2" charset="-122"/>
                <a:ea typeface="华文琥珀" pitchFamily="2" charset="-122"/>
                <a:sym typeface="+mn-ea"/>
              </a:rPr>
              <a:t>工程招标代理乙级</a:t>
            </a:r>
            <a:endParaRPr lang="en-US" altLang="zh-CN" dirty="0">
              <a:solidFill>
                <a:schemeClr val="tx2"/>
              </a:solidFill>
              <a:latin typeface="华文琥珀" pitchFamily="2" charset="-122"/>
              <a:ea typeface="华文琥珀" pitchFamily="2" charset="-122"/>
              <a:sym typeface="+mn-ea"/>
            </a:endParaRPr>
          </a:p>
          <a:p>
            <a:pPr lvl="0"/>
            <a:endParaRPr lang="en-US" altLang="zh-CN" sz="2100" dirty="0">
              <a:solidFill>
                <a:srgbClr val="00B050"/>
              </a:solidFill>
              <a:latin typeface="宋体" pitchFamily="2" charset="-122"/>
              <a:ea typeface="宋体" pitchFamily="2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340526" y="4475946"/>
            <a:ext cx="245797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chemeClr val="tx2"/>
                </a:solidFill>
                <a:latin typeface="+mn-ea"/>
              </a:rPr>
              <a:t>招标控制价</a:t>
            </a:r>
            <a:endParaRPr lang="zh-CN" altLang="en-US" sz="3200" b="1" dirty="0">
              <a:solidFill>
                <a:schemeClr val="tx2"/>
              </a:solidFill>
              <a:latin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155</TotalTime>
  <Words>59</Words>
  <Application>Microsoft Office PowerPoint</Application>
  <PresentationFormat>A4 纸张(210x297 毫米)</PresentationFormat>
  <Paragraphs>14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主题​​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User</cp:lastModifiedBy>
  <cp:revision>212</cp:revision>
  <cp:lastPrinted>2022-06-15T17:05:41Z</cp:lastPrinted>
  <dcterms:created xsi:type="dcterms:W3CDTF">2019-06-19T02:08:00Z</dcterms:created>
  <dcterms:modified xsi:type="dcterms:W3CDTF">2022-12-06T03:13:19Z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2052-11.1.0.10578</vt:lpwstr>
  </property>
  <property fmtid="{D5CDD505-2E9C-101B-9397-08002B2CF9AE}" pid="3" name="ICV">
    <vt:lpwstr>5C181A8E5F774F56BB30760F2B75A8D0</vt:lpwstr>
  </property>
</Properties>
</file>