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旧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932180"/>
            <a:ext cx="7620000" cy="53816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52975" y="475615"/>
            <a:ext cx="2409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</a:rPr>
              <a:t>  </a:t>
            </a:r>
            <a:r>
              <a:rPr lang="zh-CN" altLang="en-US" sz="2400">
                <a:solidFill>
                  <a:srgbClr val="FF0000"/>
                </a:solidFill>
              </a:rPr>
              <a:t>旧</a:t>
            </a:r>
            <a:r>
              <a:rPr lang="en-US" altLang="zh-CN" sz="2400">
                <a:solidFill>
                  <a:srgbClr val="FF0000"/>
                </a:solidFill>
              </a:rPr>
              <a:t>  </a:t>
            </a:r>
            <a:r>
              <a:rPr lang="zh-CN" altLang="en-US" sz="2400">
                <a:solidFill>
                  <a:srgbClr val="FF0000"/>
                </a:solidFill>
              </a:rPr>
              <a:t>村</a:t>
            </a:r>
            <a:r>
              <a:rPr lang="en-US" altLang="zh-CN" sz="2400">
                <a:solidFill>
                  <a:srgbClr val="FF0000"/>
                </a:solidFill>
              </a:rPr>
              <a:t>  </a:t>
            </a:r>
            <a:r>
              <a:rPr lang="zh-CN" altLang="en-US" sz="2400">
                <a:solidFill>
                  <a:srgbClr val="FF0000"/>
                </a:solidFill>
              </a:rPr>
              <a:t>地</a:t>
            </a:r>
            <a:r>
              <a:rPr lang="en-US" altLang="zh-CN" sz="2400">
                <a:solidFill>
                  <a:srgbClr val="FF0000"/>
                </a:solidFill>
              </a:rPr>
              <a:t>  </a:t>
            </a:r>
            <a:r>
              <a:rPr lang="zh-CN" altLang="en-US" sz="2400">
                <a:solidFill>
                  <a:srgbClr val="FF0000"/>
                </a:solidFill>
              </a:rPr>
              <a:t>块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WPS 演示</Application>
  <PresentationFormat>宽屏</PresentationFormat>
  <Paragraphs>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Arial</vt:lpstr>
      <vt:lpstr>宋体</vt:lpstr>
      <vt:lpstr>Wingdings</vt:lpstr>
      <vt:lpstr>微软雅黑</vt:lpstr>
      <vt:lpstr>Calibri</vt:lpstr>
      <vt:lpstr>Arial Unicode MS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刁宇新</cp:lastModifiedBy>
  <cp:revision>6</cp:revision>
  <dcterms:created xsi:type="dcterms:W3CDTF">2023-08-09T12:44:00Z</dcterms:created>
  <dcterms:modified xsi:type="dcterms:W3CDTF">2025-06-13T04:02:45Z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2052-11.8.2.12309</vt:lpwstr>
  </property>
</Properties>
</file>