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7D9-E02C-4F29-9E0F-33D99A1C63D1}" type="datetimeFigureOut">
              <a:rPr lang="zh-CN" altLang="en-US" smtClean="0"/>
              <a:t>2024-1-31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5DE2-3EF4-423D-906D-02444DC9A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22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7D9-E02C-4F29-9E0F-33D99A1C63D1}" type="datetimeFigureOut">
              <a:rPr lang="zh-CN" altLang="en-US" smtClean="0"/>
              <a:t>2024-1-31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5DE2-3EF4-423D-906D-02444DC9A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71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7D9-E02C-4F29-9E0F-33D99A1C63D1}" type="datetimeFigureOut">
              <a:rPr lang="zh-CN" altLang="en-US" smtClean="0"/>
              <a:t>2024-1-31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5DE2-3EF4-423D-906D-02444DC9A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40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7D9-E02C-4F29-9E0F-33D99A1C63D1}" type="datetimeFigureOut">
              <a:rPr lang="zh-CN" altLang="en-US" smtClean="0"/>
              <a:t>2024-1-31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5DE2-3EF4-423D-906D-02444DC9A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84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7D9-E02C-4F29-9E0F-33D99A1C63D1}" type="datetimeFigureOut">
              <a:rPr lang="zh-CN" altLang="en-US" smtClean="0"/>
              <a:t>2024-1-31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5DE2-3EF4-423D-906D-02444DC9A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8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7D9-E02C-4F29-9E0F-33D99A1C63D1}" type="datetimeFigureOut">
              <a:rPr lang="zh-CN" altLang="en-US" smtClean="0"/>
              <a:t>2024-1-31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5DE2-3EF4-423D-906D-02444DC9A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01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7D9-E02C-4F29-9E0F-33D99A1C63D1}" type="datetimeFigureOut">
              <a:rPr lang="zh-CN" altLang="en-US" smtClean="0"/>
              <a:t>2024-1-31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5DE2-3EF4-423D-906D-02444DC9A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70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7D9-E02C-4F29-9E0F-33D99A1C63D1}" type="datetimeFigureOut">
              <a:rPr lang="zh-CN" altLang="en-US" smtClean="0"/>
              <a:t>2024-1-31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5DE2-3EF4-423D-906D-02444DC9A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77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7D9-E02C-4F29-9E0F-33D99A1C63D1}" type="datetimeFigureOut">
              <a:rPr lang="zh-CN" altLang="en-US" smtClean="0"/>
              <a:t>2024-1-31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5DE2-3EF4-423D-906D-02444DC9A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72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7D9-E02C-4F29-9E0F-33D99A1C63D1}" type="datetimeFigureOut">
              <a:rPr lang="zh-CN" altLang="en-US" smtClean="0"/>
              <a:t>2024-1-31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5DE2-3EF4-423D-906D-02444DC9A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69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37D9-E02C-4F29-9E0F-33D99A1C63D1}" type="datetimeFigureOut">
              <a:rPr lang="zh-CN" altLang="en-US" smtClean="0"/>
              <a:t>2024-1-31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5DE2-3EF4-423D-906D-02444DC9A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96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37D9-E02C-4F29-9E0F-33D99A1C63D1}" type="datetimeFigureOut">
              <a:rPr lang="zh-CN" altLang="en-US" smtClean="0"/>
              <a:t>2024-1-31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55DE2-3EF4-423D-906D-02444DC9A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44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EB0D6D5-EBAF-BFA3-804F-FE8898AEEFDF}"/>
              </a:ext>
            </a:extLst>
          </p:cNvPr>
          <p:cNvSpPr/>
          <p:nvPr/>
        </p:nvSpPr>
        <p:spPr>
          <a:xfrm>
            <a:off x="4437776" y="763398"/>
            <a:ext cx="956345" cy="3103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黄边北路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DF080AB-3C21-FF75-7882-5EDDE72105F7}"/>
              </a:ext>
            </a:extLst>
          </p:cNvPr>
          <p:cNvSpPr/>
          <p:nvPr/>
        </p:nvSpPr>
        <p:spPr>
          <a:xfrm>
            <a:off x="67112" y="1006679"/>
            <a:ext cx="956345" cy="3103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云启路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5F63F9D4-832E-5277-45CF-14348A8F5A54}"/>
              </a:ext>
            </a:extLst>
          </p:cNvPr>
          <p:cNvSpPr/>
          <p:nvPr/>
        </p:nvSpPr>
        <p:spPr>
          <a:xfrm>
            <a:off x="7214532" y="4437776"/>
            <a:ext cx="956345" cy="3103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空港大道</a:t>
            </a:r>
          </a:p>
        </p:txBody>
      </p:sp>
      <p:pic>
        <p:nvPicPr>
          <p:cNvPr id="30" name="图片 29" descr="日历&#10;&#10;描述已自动生成">
            <a:extLst>
              <a:ext uri="{FF2B5EF4-FFF2-40B4-BE49-F238E27FC236}">
                <a16:creationId xmlns:a16="http://schemas.microsoft.com/office/drawing/2014/main" id="{58D16CF4-F8AA-E9B6-4BF5-9B8BBD874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835" r="1058" b="30856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33D68682-D2A4-1051-45B2-12DC95C3C47C}"/>
              </a:ext>
            </a:extLst>
          </p:cNvPr>
          <p:cNvSpPr/>
          <p:nvPr/>
        </p:nvSpPr>
        <p:spPr>
          <a:xfrm>
            <a:off x="1971413" y="662730"/>
            <a:ext cx="6140741" cy="5570290"/>
          </a:xfrm>
          <a:custGeom>
            <a:avLst/>
            <a:gdLst>
              <a:gd name="connsiteX0" fmla="*/ 1216404 w 6140741"/>
              <a:gd name="connsiteY0" fmla="*/ 0 h 5570290"/>
              <a:gd name="connsiteX1" fmla="*/ 1535185 w 6140741"/>
              <a:gd name="connsiteY1" fmla="*/ 109057 h 5570290"/>
              <a:gd name="connsiteX2" fmla="*/ 1224793 w 6140741"/>
              <a:gd name="connsiteY2" fmla="*/ 1132514 h 5570290"/>
              <a:gd name="connsiteX3" fmla="*/ 1971413 w 6140741"/>
              <a:gd name="connsiteY3" fmla="*/ 1359017 h 5570290"/>
              <a:gd name="connsiteX4" fmla="*/ 2265027 w 6140741"/>
              <a:gd name="connsiteY4" fmla="*/ 369116 h 5570290"/>
              <a:gd name="connsiteX5" fmla="*/ 6023295 w 6140741"/>
              <a:gd name="connsiteY5" fmla="*/ 1518408 h 5570290"/>
              <a:gd name="connsiteX6" fmla="*/ 5922627 w 6140741"/>
              <a:gd name="connsiteY6" fmla="*/ 1870745 h 5570290"/>
              <a:gd name="connsiteX7" fmla="*/ 6056851 w 6140741"/>
              <a:gd name="connsiteY7" fmla="*/ 1963024 h 5570290"/>
              <a:gd name="connsiteX8" fmla="*/ 6115574 w 6140741"/>
              <a:gd name="connsiteY8" fmla="*/ 2072081 h 5570290"/>
              <a:gd name="connsiteX9" fmla="*/ 6140741 w 6140741"/>
              <a:gd name="connsiteY9" fmla="*/ 2189527 h 5570290"/>
              <a:gd name="connsiteX10" fmla="*/ 6115574 w 6140741"/>
              <a:gd name="connsiteY10" fmla="*/ 2340529 h 5570290"/>
              <a:gd name="connsiteX11" fmla="*/ 5696125 w 6140741"/>
              <a:gd name="connsiteY11" fmla="*/ 3120705 h 5570290"/>
              <a:gd name="connsiteX12" fmla="*/ 5595457 w 6140741"/>
              <a:gd name="connsiteY12" fmla="*/ 3431098 h 5570290"/>
              <a:gd name="connsiteX13" fmla="*/ 5444455 w 6140741"/>
              <a:gd name="connsiteY13" fmla="*/ 3741490 h 5570290"/>
              <a:gd name="connsiteX14" fmla="*/ 4504888 w 6140741"/>
              <a:gd name="connsiteY14" fmla="*/ 5452844 h 5570290"/>
              <a:gd name="connsiteX15" fmla="*/ 4412609 w 6140741"/>
              <a:gd name="connsiteY15" fmla="*/ 5511567 h 5570290"/>
              <a:gd name="connsiteX16" fmla="*/ 4328719 w 6140741"/>
              <a:gd name="connsiteY16" fmla="*/ 5570290 h 5570290"/>
              <a:gd name="connsiteX17" fmla="*/ 176169 w 6140741"/>
              <a:gd name="connsiteY17" fmla="*/ 4211274 h 5570290"/>
              <a:gd name="connsiteX18" fmla="*/ 109057 w 6140741"/>
              <a:gd name="connsiteY18" fmla="*/ 4160940 h 5570290"/>
              <a:gd name="connsiteX19" fmla="*/ 50334 w 6140741"/>
              <a:gd name="connsiteY19" fmla="*/ 4093828 h 5570290"/>
              <a:gd name="connsiteX20" fmla="*/ 16778 w 6140741"/>
              <a:gd name="connsiteY20" fmla="*/ 3993160 h 5570290"/>
              <a:gd name="connsiteX21" fmla="*/ 0 w 6140741"/>
              <a:gd name="connsiteY21" fmla="*/ 3892492 h 5570290"/>
              <a:gd name="connsiteX22" fmla="*/ 83890 w 6140741"/>
              <a:gd name="connsiteY22" fmla="*/ 3431098 h 5570290"/>
              <a:gd name="connsiteX23" fmla="*/ 142613 w 6140741"/>
              <a:gd name="connsiteY23" fmla="*/ 2860646 h 5570290"/>
              <a:gd name="connsiteX24" fmla="*/ 251670 w 6140741"/>
              <a:gd name="connsiteY24" fmla="*/ 2004969 h 5570290"/>
              <a:gd name="connsiteX25" fmla="*/ 453005 w 6140741"/>
              <a:gd name="connsiteY25" fmla="*/ 1451296 h 5570290"/>
              <a:gd name="connsiteX26" fmla="*/ 662730 w 6140741"/>
              <a:gd name="connsiteY26" fmla="*/ 536896 h 5570290"/>
              <a:gd name="connsiteX27" fmla="*/ 704675 w 6140741"/>
              <a:gd name="connsiteY27" fmla="*/ 427839 h 5570290"/>
              <a:gd name="connsiteX28" fmla="*/ 788565 w 6140741"/>
              <a:gd name="connsiteY28" fmla="*/ 335560 h 5570290"/>
              <a:gd name="connsiteX29" fmla="*/ 939567 w 6140741"/>
              <a:gd name="connsiteY29" fmla="*/ 260059 h 5570290"/>
              <a:gd name="connsiteX30" fmla="*/ 1124125 w 6140741"/>
              <a:gd name="connsiteY30" fmla="*/ 318782 h 5570290"/>
              <a:gd name="connsiteX31" fmla="*/ 1216404 w 6140741"/>
              <a:gd name="connsiteY31" fmla="*/ 0 h 557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40741" h="5570290">
                <a:moveTo>
                  <a:pt x="1216404" y="0"/>
                </a:moveTo>
                <a:lnTo>
                  <a:pt x="1535185" y="109057"/>
                </a:lnTo>
                <a:lnTo>
                  <a:pt x="1224793" y="1132514"/>
                </a:lnTo>
                <a:lnTo>
                  <a:pt x="1971413" y="1359017"/>
                </a:lnTo>
                <a:lnTo>
                  <a:pt x="2265027" y="369116"/>
                </a:lnTo>
                <a:lnTo>
                  <a:pt x="6023295" y="1518408"/>
                </a:lnTo>
                <a:lnTo>
                  <a:pt x="5922627" y="1870745"/>
                </a:lnTo>
                <a:lnTo>
                  <a:pt x="6056851" y="1963024"/>
                </a:lnTo>
                <a:lnTo>
                  <a:pt x="6115574" y="2072081"/>
                </a:lnTo>
                <a:lnTo>
                  <a:pt x="6140741" y="2189527"/>
                </a:lnTo>
                <a:lnTo>
                  <a:pt x="6115574" y="2340529"/>
                </a:lnTo>
                <a:lnTo>
                  <a:pt x="5696125" y="3120705"/>
                </a:lnTo>
                <a:lnTo>
                  <a:pt x="5595457" y="3431098"/>
                </a:lnTo>
                <a:lnTo>
                  <a:pt x="5444455" y="3741490"/>
                </a:lnTo>
                <a:lnTo>
                  <a:pt x="4504888" y="5452844"/>
                </a:lnTo>
                <a:lnTo>
                  <a:pt x="4412609" y="5511567"/>
                </a:lnTo>
                <a:lnTo>
                  <a:pt x="4328719" y="5570290"/>
                </a:lnTo>
                <a:lnTo>
                  <a:pt x="176169" y="4211274"/>
                </a:lnTo>
                <a:lnTo>
                  <a:pt x="109057" y="4160940"/>
                </a:lnTo>
                <a:lnTo>
                  <a:pt x="50334" y="4093828"/>
                </a:lnTo>
                <a:lnTo>
                  <a:pt x="16778" y="3993160"/>
                </a:lnTo>
                <a:lnTo>
                  <a:pt x="0" y="3892492"/>
                </a:lnTo>
                <a:lnTo>
                  <a:pt x="83890" y="3431098"/>
                </a:lnTo>
                <a:lnTo>
                  <a:pt x="142613" y="2860646"/>
                </a:lnTo>
                <a:lnTo>
                  <a:pt x="251670" y="2004969"/>
                </a:lnTo>
                <a:lnTo>
                  <a:pt x="453005" y="1451296"/>
                </a:lnTo>
                <a:lnTo>
                  <a:pt x="662730" y="536896"/>
                </a:lnTo>
                <a:lnTo>
                  <a:pt x="704675" y="427839"/>
                </a:lnTo>
                <a:lnTo>
                  <a:pt x="788565" y="335560"/>
                </a:lnTo>
                <a:lnTo>
                  <a:pt x="939567" y="260059"/>
                </a:lnTo>
                <a:lnTo>
                  <a:pt x="1124125" y="318782"/>
                </a:lnTo>
                <a:lnTo>
                  <a:pt x="1216404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7BD1BF5A-38FD-8259-D8AA-3833BD46D330}"/>
              </a:ext>
            </a:extLst>
          </p:cNvPr>
          <p:cNvSpPr/>
          <p:nvPr/>
        </p:nvSpPr>
        <p:spPr>
          <a:xfrm>
            <a:off x="4991451" y="933638"/>
            <a:ext cx="931178" cy="2768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黄边北路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ED55D1F6-9C02-3D59-8604-DC6EF346DF2F}"/>
              </a:ext>
            </a:extLst>
          </p:cNvPr>
          <p:cNvSpPr/>
          <p:nvPr/>
        </p:nvSpPr>
        <p:spPr>
          <a:xfrm>
            <a:off x="1166071" y="2468823"/>
            <a:ext cx="931178" cy="2768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云启路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CB1CEB09-B6F1-D0F0-4D0C-B5EFE5F12DD1}"/>
              </a:ext>
            </a:extLst>
          </p:cNvPr>
          <p:cNvSpPr/>
          <p:nvPr/>
        </p:nvSpPr>
        <p:spPr>
          <a:xfrm>
            <a:off x="7357146" y="4171788"/>
            <a:ext cx="931178" cy="2768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空港大道</a:t>
            </a: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3C5000CF-A99E-CCD9-3A43-B596182237BC}"/>
              </a:ext>
            </a:extLst>
          </p:cNvPr>
          <p:cNvSpPr/>
          <p:nvPr/>
        </p:nvSpPr>
        <p:spPr>
          <a:xfrm>
            <a:off x="3489821" y="5497249"/>
            <a:ext cx="931178" cy="2768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鹤瑞路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C17AB9D-F9D0-F42A-DFB3-FDB8926854F6}"/>
              </a:ext>
            </a:extLst>
          </p:cNvPr>
          <p:cNvSpPr txBox="1"/>
          <p:nvPr/>
        </p:nvSpPr>
        <p:spPr>
          <a:xfrm>
            <a:off x="4687748" y="142613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广州设计之都品质提升工程实施范围</a:t>
            </a:r>
          </a:p>
        </p:txBody>
      </p:sp>
    </p:spTree>
    <p:extLst>
      <p:ext uri="{BB962C8B-B14F-4D97-AF65-F5344CB8AC3E}">
        <p14:creationId xmlns:p14="http://schemas.microsoft.com/office/powerpoint/2010/main" val="12654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EB0D6D5-EBAF-BFA3-804F-FE8898AEEFDF}"/>
              </a:ext>
            </a:extLst>
          </p:cNvPr>
          <p:cNvSpPr/>
          <p:nvPr/>
        </p:nvSpPr>
        <p:spPr>
          <a:xfrm>
            <a:off x="4437776" y="763398"/>
            <a:ext cx="956345" cy="3103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黄边北路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DF080AB-3C21-FF75-7882-5EDDE72105F7}"/>
              </a:ext>
            </a:extLst>
          </p:cNvPr>
          <p:cNvSpPr/>
          <p:nvPr/>
        </p:nvSpPr>
        <p:spPr>
          <a:xfrm>
            <a:off x="67112" y="1006679"/>
            <a:ext cx="956345" cy="3103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云启路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5F63F9D4-832E-5277-45CF-14348A8F5A54}"/>
              </a:ext>
            </a:extLst>
          </p:cNvPr>
          <p:cNvSpPr/>
          <p:nvPr/>
        </p:nvSpPr>
        <p:spPr>
          <a:xfrm>
            <a:off x="7214532" y="4437776"/>
            <a:ext cx="956345" cy="3103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空港大道</a:t>
            </a:r>
          </a:p>
        </p:txBody>
      </p:sp>
      <p:pic>
        <p:nvPicPr>
          <p:cNvPr id="30" name="图片 29" descr="日历&#10;&#10;描述已自动生成">
            <a:extLst>
              <a:ext uri="{FF2B5EF4-FFF2-40B4-BE49-F238E27FC236}">
                <a16:creationId xmlns:a16="http://schemas.microsoft.com/office/drawing/2014/main" id="{58D16CF4-F8AA-E9B6-4BF5-9B8BBD874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835" r="1058" b="30856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7BD1BF5A-38FD-8259-D8AA-3833BD46D330}"/>
              </a:ext>
            </a:extLst>
          </p:cNvPr>
          <p:cNvSpPr/>
          <p:nvPr/>
        </p:nvSpPr>
        <p:spPr>
          <a:xfrm>
            <a:off x="4991451" y="933638"/>
            <a:ext cx="931178" cy="2768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黄边北路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ED55D1F6-9C02-3D59-8604-DC6EF346DF2F}"/>
              </a:ext>
            </a:extLst>
          </p:cNvPr>
          <p:cNvSpPr/>
          <p:nvPr/>
        </p:nvSpPr>
        <p:spPr>
          <a:xfrm>
            <a:off x="1166071" y="2468823"/>
            <a:ext cx="931178" cy="2768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云启路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CB1CEB09-B6F1-D0F0-4D0C-B5EFE5F12DD1}"/>
              </a:ext>
            </a:extLst>
          </p:cNvPr>
          <p:cNvSpPr/>
          <p:nvPr/>
        </p:nvSpPr>
        <p:spPr>
          <a:xfrm>
            <a:off x="7357146" y="4171788"/>
            <a:ext cx="931178" cy="2768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空港大道</a:t>
            </a: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3C5000CF-A99E-CCD9-3A43-B596182237BC}"/>
              </a:ext>
            </a:extLst>
          </p:cNvPr>
          <p:cNvSpPr/>
          <p:nvPr/>
        </p:nvSpPr>
        <p:spPr>
          <a:xfrm>
            <a:off x="4043495" y="5656640"/>
            <a:ext cx="931178" cy="2768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鹤瑞路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48DD3C7E-B295-3006-18BF-CCC279A69BEA}"/>
              </a:ext>
            </a:extLst>
          </p:cNvPr>
          <p:cNvSpPr/>
          <p:nvPr/>
        </p:nvSpPr>
        <p:spPr>
          <a:xfrm>
            <a:off x="1979802" y="3858936"/>
            <a:ext cx="2097248" cy="1593908"/>
          </a:xfrm>
          <a:custGeom>
            <a:avLst/>
            <a:gdLst>
              <a:gd name="connsiteX0" fmla="*/ 100668 w 2097248"/>
              <a:gd name="connsiteY0" fmla="*/ 0 h 1593908"/>
              <a:gd name="connsiteX1" fmla="*/ 2046914 w 2097248"/>
              <a:gd name="connsiteY1" fmla="*/ 620785 h 1593908"/>
              <a:gd name="connsiteX2" fmla="*/ 2097248 w 2097248"/>
              <a:gd name="connsiteY2" fmla="*/ 654341 h 1593908"/>
              <a:gd name="connsiteX3" fmla="*/ 2097248 w 2097248"/>
              <a:gd name="connsiteY3" fmla="*/ 755009 h 1593908"/>
              <a:gd name="connsiteX4" fmla="*/ 1895912 w 2097248"/>
              <a:gd name="connsiteY4" fmla="*/ 1560352 h 1593908"/>
              <a:gd name="connsiteX5" fmla="*/ 1895912 w 2097248"/>
              <a:gd name="connsiteY5" fmla="*/ 1560352 h 1593908"/>
              <a:gd name="connsiteX6" fmla="*/ 1820411 w 2097248"/>
              <a:gd name="connsiteY6" fmla="*/ 1593908 h 1593908"/>
              <a:gd name="connsiteX7" fmla="*/ 184558 w 2097248"/>
              <a:gd name="connsiteY7" fmla="*/ 1015068 h 1593908"/>
              <a:gd name="connsiteX8" fmla="*/ 75501 w 2097248"/>
              <a:gd name="connsiteY8" fmla="*/ 922789 h 1593908"/>
              <a:gd name="connsiteX9" fmla="*/ 25167 w 2097248"/>
              <a:gd name="connsiteY9" fmla="*/ 830510 h 1593908"/>
              <a:gd name="connsiteX10" fmla="*/ 0 w 2097248"/>
              <a:gd name="connsiteY10" fmla="*/ 729842 h 1593908"/>
              <a:gd name="connsiteX11" fmla="*/ 100668 w 2097248"/>
              <a:gd name="connsiteY11" fmla="*/ 0 h 159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7248" h="1593908">
                <a:moveTo>
                  <a:pt x="100668" y="0"/>
                </a:moveTo>
                <a:lnTo>
                  <a:pt x="2046914" y="620785"/>
                </a:lnTo>
                <a:lnTo>
                  <a:pt x="2097248" y="654341"/>
                </a:lnTo>
                <a:lnTo>
                  <a:pt x="2097248" y="755009"/>
                </a:lnTo>
                <a:lnTo>
                  <a:pt x="1895912" y="1560352"/>
                </a:lnTo>
                <a:lnTo>
                  <a:pt x="1895912" y="1560352"/>
                </a:lnTo>
                <a:lnTo>
                  <a:pt x="1820411" y="1593908"/>
                </a:lnTo>
                <a:lnTo>
                  <a:pt x="184558" y="1015068"/>
                </a:lnTo>
                <a:lnTo>
                  <a:pt x="75501" y="922789"/>
                </a:lnTo>
                <a:lnTo>
                  <a:pt x="25167" y="830510"/>
                </a:lnTo>
                <a:lnTo>
                  <a:pt x="0" y="729842"/>
                </a:lnTo>
                <a:lnTo>
                  <a:pt x="100668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4854FAC-694E-3129-34CD-1013A08E0FE1}"/>
              </a:ext>
            </a:extLst>
          </p:cNvPr>
          <p:cNvSpPr txBox="1"/>
          <p:nvPr/>
        </p:nvSpPr>
        <p:spPr>
          <a:xfrm>
            <a:off x="3060283" y="125835"/>
            <a:ext cx="6083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广州设计之都大师工作室改造及精装修工程实施范围</a:t>
            </a:r>
          </a:p>
        </p:txBody>
      </p:sp>
    </p:spTree>
    <p:extLst>
      <p:ext uri="{BB962C8B-B14F-4D97-AF65-F5344CB8AC3E}">
        <p14:creationId xmlns:p14="http://schemas.microsoft.com/office/powerpoint/2010/main" val="169652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</TotalTime>
  <Words>64</Words>
  <Application>Microsoft Office PowerPoint</Application>
  <PresentationFormat>全屏显示(4:3)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伟健 陆</dc:creator>
  <cp:lastModifiedBy>伟健 陆</cp:lastModifiedBy>
  <cp:revision>5</cp:revision>
  <dcterms:created xsi:type="dcterms:W3CDTF">2024-01-29T07:24:30Z</dcterms:created>
  <dcterms:modified xsi:type="dcterms:W3CDTF">2024-01-31T02:31:29Z</dcterms:modified>
</cp:coreProperties>
</file>